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5"/>
  </p:notesMasterIdLst>
  <p:handoutMasterIdLst>
    <p:handoutMasterId r:id="rId26"/>
  </p:handoutMasterIdLst>
  <p:sldIdLst>
    <p:sldId id="256" r:id="rId5"/>
    <p:sldId id="289" r:id="rId6"/>
    <p:sldId id="290" r:id="rId7"/>
    <p:sldId id="300" r:id="rId8"/>
    <p:sldId id="301" r:id="rId9"/>
    <p:sldId id="328" r:id="rId10"/>
    <p:sldId id="303" r:id="rId11"/>
    <p:sldId id="326" r:id="rId12"/>
    <p:sldId id="345" r:id="rId13"/>
    <p:sldId id="322" r:id="rId14"/>
    <p:sldId id="324" r:id="rId15"/>
    <p:sldId id="347" r:id="rId16"/>
    <p:sldId id="338" r:id="rId17"/>
    <p:sldId id="340" r:id="rId18"/>
    <p:sldId id="342" r:id="rId19"/>
    <p:sldId id="302" r:id="rId20"/>
    <p:sldId id="310" r:id="rId21"/>
    <p:sldId id="311" r:id="rId22"/>
    <p:sldId id="346" r:id="rId23"/>
    <p:sldId id="26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C67AC8-C03F-87CA-F112-62A8AF2E26F4}" name="Faife, Flavio (CDC/GHC/DGHT)" initials="FF(" userId="S::vvw7@cdc.gov::5902fd9f-2d30-4b9b-8746-402810d5cf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A141"/>
    <a:srgbClr val="5E913B"/>
    <a:srgbClr val="FFFFFF"/>
    <a:srgbClr val="C7E6A4"/>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433C52-AD04-46F6-953E-86D949219813}" v="4046" dt="2024-06-04T10:29:02.5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655" autoAdjust="0"/>
  </p:normalViewPr>
  <p:slideViewPr>
    <p:cSldViewPr snapToGrid="0">
      <p:cViewPr varScale="1">
        <p:scale>
          <a:sx n="86" d="100"/>
          <a:sy n="86" d="100"/>
        </p:scale>
        <p:origin x="562" y="58"/>
      </p:cViewPr>
      <p:guideLst/>
    </p:cSldViewPr>
  </p:slideViewPr>
  <p:outlineViewPr>
    <p:cViewPr>
      <p:scale>
        <a:sx n="33" d="100"/>
        <a:sy n="33" d="100"/>
      </p:scale>
      <p:origin x="0" y="-288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03" y="29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ife, Flavio (CDC/GHC/DGHT)" userId="5902fd9f-2d30-4b9b-8746-402810d5cfd5" providerId="ADAL" clId="{EB433C52-AD04-46F6-953E-86D949219813}"/>
    <pc:docChg chg="custSel modSld">
      <pc:chgData name="Faife, Flavio (CDC/GHC/DGHT)" userId="5902fd9f-2d30-4b9b-8746-402810d5cfd5" providerId="ADAL" clId="{EB433C52-AD04-46F6-953E-86D949219813}" dt="2024-06-04T10:31:40.780" v="164" actId="20577"/>
      <pc:docMkLst>
        <pc:docMk/>
      </pc:docMkLst>
      <pc:sldChg chg="modSp">
        <pc:chgData name="Faife, Flavio (CDC/GHC/DGHT)" userId="5902fd9f-2d30-4b9b-8746-402810d5cfd5" providerId="ADAL" clId="{EB433C52-AD04-46F6-953E-86D949219813}" dt="2024-06-04T08:03:50.164" v="4" actId="20577"/>
        <pc:sldMkLst>
          <pc:docMk/>
          <pc:sldMk cId="2680859658" sldId="290"/>
        </pc:sldMkLst>
        <pc:graphicFrameChg chg="mod">
          <ac:chgData name="Faife, Flavio (CDC/GHC/DGHT)" userId="5902fd9f-2d30-4b9b-8746-402810d5cfd5" providerId="ADAL" clId="{EB433C52-AD04-46F6-953E-86D949219813}" dt="2024-06-04T08:03:50.164" v="4" actId="20577"/>
          <ac:graphicFrameMkLst>
            <pc:docMk/>
            <pc:sldMk cId="2680859658" sldId="290"/>
            <ac:graphicFrameMk id="9" creationId="{3EC39D71-17F1-28AC-4B3F-CDA7D353D8A6}"/>
          </ac:graphicFrameMkLst>
        </pc:graphicFrameChg>
      </pc:sldChg>
      <pc:sldChg chg="modSp">
        <pc:chgData name="Faife, Flavio (CDC/GHC/DGHT)" userId="5902fd9f-2d30-4b9b-8746-402810d5cfd5" providerId="ADAL" clId="{EB433C52-AD04-46F6-953E-86D949219813}" dt="2024-06-04T10:29:02.548" v="115" actId="20577"/>
        <pc:sldMkLst>
          <pc:docMk/>
          <pc:sldMk cId="606275143" sldId="302"/>
        </pc:sldMkLst>
        <pc:graphicFrameChg chg="mod">
          <ac:chgData name="Faife, Flavio (CDC/GHC/DGHT)" userId="5902fd9f-2d30-4b9b-8746-402810d5cfd5" providerId="ADAL" clId="{EB433C52-AD04-46F6-953E-86D949219813}" dt="2024-06-04T10:29:02.548" v="115" actId="20577"/>
          <ac:graphicFrameMkLst>
            <pc:docMk/>
            <pc:sldMk cId="606275143" sldId="302"/>
            <ac:graphicFrameMk id="2" creationId="{1AA56291-50BD-3604-0960-4A41CBC003A9}"/>
          </ac:graphicFrameMkLst>
        </pc:graphicFrameChg>
      </pc:sldChg>
      <pc:sldChg chg="modSp mod">
        <pc:chgData name="Faife, Flavio (CDC/GHC/DGHT)" userId="5902fd9f-2d30-4b9b-8746-402810d5cfd5" providerId="ADAL" clId="{EB433C52-AD04-46F6-953E-86D949219813}" dt="2024-06-04T10:31:40.780" v="164" actId="20577"/>
        <pc:sldMkLst>
          <pc:docMk/>
          <pc:sldMk cId="274494106" sldId="310"/>
        </pc:sldMkLst>
        <pc:spChg chg="mod">
          <ac:chgData name="Faife, Flavio (CDC/GHC/DGHT)" userId="5902fd9f-2d30-4b9b-8746-402810d5cfd5" providerId="ADAL" clId="{EB433C52-AD04-46F6-953E-86D949219813}" dt="2024-06-04T10:31:40.780" v="164" actId="20577"/>
          <ac:spMkLst>
            <pc:docMk/>
            <pc:sldMk cId="274494106" sldId="310"/>
            <ac:spMk id="6" creationId="{2078D3C6-F62C-A59D-9398-EA12B704E546}"/>
          </ac:spMkLst>
        </pc:spChg>
      </pc:sldChg>
      <pc:sldChg chg="modSp mod">
        <pc:chgData name="Faife, Flavio (CDC/GHC/DGHT)" userId="5902fd9f-2d30-4b9b-8746-402810d5cfd5" providerId="ADAL" clId="{EB433C52-AD04-46F6-953E-86D949219813}" dt="2024-06-04T10:31:19.068" v="144" actId="20577"/>
        <pc:sldMkLst>
          <pc:docMk/>
          <pc:sldMk cId="418166018" sldId="311"/>
        </pc:sldMkLst>
        <pc:spChg chg="mod">
          <ac:chgData name="Faife, Flavio (CDC/GHC/DGHT)" userId="5902fd9f-2d30-4b9b-8746-402810d5cfd5" providerId="ADAL" clId="{EB433C52-AD04-46F6-953E-86D949219813}" dt="2024-06-04T10:31:19.068" v="144" actId="20577"/>
          <ac:spMkLst>
            <pc:docMk/>
            <pc:sldMk cId="418166018" sldId="311"/>
            <ac:spMk id="6" creationId="{2078D3C6-F62C-A59D-9398-EA12B704E546}"/>
          </ac:spMkLst>
        </pc:spChg>
        <pc:picChg chg="mod">
          <ac:chgData name="Faife, Flavio (CDC/GHC/DGHT)" userId="5902fd9f-2d30-4b9b-8746-402810d5cfd5" providerId="ADAL" clId="{EB433C52-AD04-46F6-953E-86D949219813}" dt="2024-06-04T08:07:13.938" v="46" actId="1038"/>
          <ac:picMkLst>
            <pc:docMk/>
            <pc:sldMk cId="418166018" sldId="311"/>
            <ac:picMk id="15" creationId="{53492010-8A0B-D314-03D1-D6DF6FB2592E}"/>
          </ac:picMkLst>
        </pc:picChg>
      </pc:sldChg>
      <pc:sldChg chg="modSp mod">
        <pc:chgData name="Faife, Flavio (CDC/GHC/DGHT)" userId="5902fd9f-2d30-4b9b-8746-402810d5cfd5" providerId="ADAL" clId="{EB433C52-AD04-46F6-953E-86D949219813}" dt="2024-06-04T08:04:44.156" v="11" actId="27636"/>
        <pc:sldMkLst>
          <pc:docMk/>
          <pc:sldMk cId="2152134379" sldId="322"/>
        </pc:sldMkLst>
        <pc:spChg chg="mod">
          <ac:chgData name="Faife, Flavio (CDC/GHC/DGHT)" userId="5902fd9f-2d30-4b9b-8746-402810d5cfd5" providerId="ADAL" clId="{EB433C52-AD04-46F6-953E-86D949219813}" dt="2024-06-04T08:04:44.156" v="11" actId="27636"/>
          <ac:spMkLst>
            <pc:docMk/>
            <pc:sldMk cId="2152134379" sldId="322"/>
            <ac:spMk id="5" creationId="{3C78FC92-174F-7306-DF29-F67EF41D6F39}"/>
          </ac:spMkLst>
        </pc:spChg>
      </pc:sldChg>
      <pc:sldChg chg="modSp mod">
        <pc:chgData name="Faife, Flavio (CDC/GHC/DGHT)" userId="5902fd9f-2d30-4b9b-8746-402810d5cfd5" providerId="ADAL" clId="{EB433C52-AD04-46F6-953E-86D949219813}" dt="2024-06-04T10:23:39.322" v="106" actId="20577"/>
        <pc:sldMkLst>
          <pc:docMk/>
          <pc:sldMk cId="433864767" sldId="340"/>
        </pc:sldMkLst>
        <pc:spChg chg="mod">
          <ac:chgData name="Faife, Flavio (CDC/GHC/DGHT)" userId="5902fd9f-2d30-4b9b-8746-402810d5cfd5" providerId="ADAL" clId="{EB433C52-AD04-46F6-953E-86D949219813}" dt="2024-06-04T10:21:13.313" v="57" actId="20577"/>
          <ac:spMkLst>
            <pc:docMk/>
            <pc:sldMk cId="433864767" sldId="340"/>
            <ac:spMk id="5" creationId="{3C78FC92-174F-7306-DF29-F67EF41D6F39}"/>
          </ac:spMkLst>
        </pc:spChg>
        <pc:spChg chg="mod">
          <ac:chgData name="Faife, Flavio (CDC/GHC/DGHT)" userId="5902fd9f-2d30-4b9b-8746-402810d5cfd5" providerId="ADAL" clId="{EB433C52-AD04-46F6-953E-86D949219813}" dt="2024-06-04T10:23:39.322" v="106" actId="20577"/>
          <ac:spMkLst>
            <pc:docMk/>
            <pc:sldMk cId="433864767" sldId="340"/>
            <ac:spMk id="6" creationId="{2078D3C6-F62C-A59D-9398-EA12B704E546}"/>
          </ac:spMkLst>
        </pc:spChg>
      </pc:sldChg>
      <pc:sldChg chg="modSp mod">
        <pc:chgData name="Faife, Flavio (CDC/GHC/DGHT)" userId="5902fd9f-2d30-4b9b-8746-402810d5cfd5" providerId="ADAL" clId="{EB433C52-AD04-46F6-953E-86D949219813}" dt="2024-06-04T10:19:21.733" v="54" actId="20577"/>
        <pc:sldMkLst>
          <pc:docMk/>
          <pc:sldMk cId="2723145211" sldId="347"/>
        </pc:sldMkLst>
        <pc:spChg chg="mod">
          <ac:chgData name="Faife, Flavio (CDC/GHC/DGHT)" userId="5902fd9f-2d30-4b9b-8746-402810d5cfd5" providerId="ADAL" clId="{EB433C52-AD04-46F6-953E-86D949219813}" dt="2024-06-04T10:19:21.733" v="54" actId="20577"/>
          <ac:spMkLst>
            <pc:docMk/>
            <pc:sldMk cId="2723145211" sldId="347"/>
            <ac:spMk id="6" creationId="{C196166E-BEDF-9CFC-BC17-3A7AD8F3DD47}"/>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baseline="0" dirty="0">
                <a:solidFill>
                  <a:schemeClr val="tx1"/>
                </a:solidFill>
              </a:rPr>
              <a:t>HIV-RT EQA Coverage throughout the years</a:t>
            </a:r>
            <a:endParaRPr lang="en-US" sz="1600" b="1" dirty="0">
              <a:solidFill>
                <a:schemeClr val="tx1"/>
              </a:solidFill>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2.2952529994783515E-2"/>
          <c:y val="0.13929059517439651"/>
          <c:w val="0.95409494001043293"/>
          <c:h val="0.58772266513933247"/>
        </c:manualLayout>
      </c:layout>
      <c:barChart>
        <c:barDir val="col"/>
        <c:grouping val="clustered"/>
        <c:varyColors val="0"/>
        <c:ser>
          <c:idx val="0"/>
          <c:order val="0"/>
          <c:tx>
            <c:strRef>
              <c:f>Sheet1!$B$18</c:f>
              <c:strCache>
                <c:ptCount val="1"/>
                <c:pt idx="0">
                  <c:v>National EQA Program (PNAEQ)</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Sheet1!$A$19:$A$24</c:f>
              <c:numCache>
                <c:formatCode>General</c:formatCode>
                <c:ptCount val="6"/>
                <c:pt idx="0">
                  <c:v>2018</c:v>
                </c:pt>
                <c:pt idx="1">
                  <c:v>2019</c:v>
                </c:pt>
                <c:pt idx="2">
                  <c:v>2020</c:v>
                </c:pt>
                <c:pt idx="3">
                  <c:v>2021</c:v>
                </c:pt>
                <c:pt idx="4">
                  <c:v>2022</c:v>
                </c:pt>
                <c:pt idx="5">
                  <c:v>2023</c:v>
                </c:pt>
              </c:numCache>
            </c:numRef>
          </c:cat>
          <c:val>
            <c:numRef>
              <c:f>Sheet1!$B$19:$B$24</c:f>
              <c:numCache>
                <c:formatCode>General</c:formatCode>
                <c:ptCount val="6"/>
                <c:pt idx="0">
                  <c:v>470</c:v>
                </c:pt>
                <c:pt idx="1">
                  <c:v>488</c:v>
                </c:pt>
                <c:pt idx="2">
                  <c:v>675</c:v>
                </c:pt>
                <c:pt idx="3">
                  <c:v>709</c:v>
                </c:pt>
                <c:pt idx="4">
                  <c:v>691</c:v>
                </c:pt>
                <c:pt idx="5">
                  <c:v>693</c:v>
                </c:pt>
              </c:numCache>
            </c:numRef>
          </c:val>
          <c:extLst>
            <c:ext xmlns:c16="http://schemas.microsoft.com/office/drawing/2014/chart" uri="{C3380CC4-5D6E-409C-BE32-E72D297353CC}">
              <c16:uniqueId val="{00000000-4745-45F7-8ABE-D4770489B09A}"/>
            </c:ext>
          </c:extLst>
        </c:ser>
        <c:ser>
          <c:idx val="1"/>
          <c:order val="1"/>
          <c:tx>
            <c:strRef>
              <c:f>Sheet1!$C$18</c:f>
              <c:strCache>
                <c:ptCount val="1"/>
                <c:pt idx="0">
                  <c:v>Decentralized/Provincial EQA Programs (PPGQ)</c:v>
                </c:pt>
              </c:strCache>
            </c:strRef>
          </c:tx>
          <c:spPr>
            <a:solidFill>
              <a:schemeClr val="accent6">
                <a:lumMod val="75000"/>
              </a:schemeClr>
            </a:solidFill>
            <a:ln>
              <a:noFill/>
            </a:ln>
            <a:effectLst/>
          </c:spPr>
          <c:invertIfNegative val="0"/>
          <c:dLbls>
            <c:dLbl>
              <c:idx val="5"/>
              <c:layout>
                <c:manualLayout>
                  <c:x val="8.3463745435576418E-3"/>
                  <c:y val="-2.6402647125242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B24-4031-B381-83CDBB34E80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Sheet1!$A$19:$A$24</c:f>
              <c:numCache>
                <c:formatCode>General</c:formatCode>
                <c:ptCount val="6"/>
                <c:pt idx="0">
                  <c:v>2018</c:v>
                </c:pt>
                <c:pt idx="1">
                  <c:v>2019</c:v>
                </c:pt>
                <c:pt idx="2">
                  <c:v>2020</c:v>
                </c:pt>
                <c:pt idx="3">
                  <c:v>2021</c:v>
                </c:pt>
                <c:pt idx="4">
                  <c:v>2022</c:v>
                </c:pt>
                <c:pt idx="5">
                  <c:v>2023</c:v>
                </c:pt>
              </c:numCache>
            </c:numRef>
          </c:cat>
          <c:val>
            <c:numRef>
              <c:f>Sheet1!$C$19:$C$24</c:f>
              <c:numCache>
                <c:formatCode>General</c:formatCode>
                <c:ptCount val="6"/>
                <c:pt idx="0">
                  <c:v>179</c:v>
                </c:pt>
                <c:pt idx="1">
                  <c:v>841</c:v>
                </c:pt>
                <c:pt idx="2">
                  <c:v>1727</c:v>
                </c:pt>
                <c:pt idx="3">
                  <c:v>2531</c:v>
                </c:pt>
                <c:pt idx="4">
                  <c:v>3843</c:v>
                </c:pt>
                <c:pt idx="5">
                  <c:v>5752</c:v>
                </c:pt>
              </c:numCache>
            </c:numRef>
          </c:val>
          <c:extLst>
            <c:ext xmlns:c16="http://schemas.microsoft.com/office/drawing/2014/chart" uri="{C3380CC4-5D6E-409C-BE32-E72D297353CC}">
              <c16:uniqueId val="{00000001-4745-45F7-8ABE-D4770489B09A}"/>
            </c:ext>
          </c:extLst>
        </c:ser>
        <c:dLbls>
          <c:showLegendKey val="0"/>
          <c:showVal val="0"/>
          <c:showCatName val="0"/>
          <c:showSerName val="0"/>
          <c:showPercent val="0"/>
          <c:showBubbleSize val="0"/>
        </c:dLbls>
        <c:gapWidth val="219"/>
        <c:axId val="1309232703"/>
        <c:axId val="1380017647"/>
      </c:barChart>
      <c:lineChart>
        <c:grouping val="standard"/>
        <c:varyColors val="0"/>
        <c:ser>
          <c:idx val="2"/>
          <c:order val="2"/>
          <c:tx>
            <c:strRef>
              <c:f>Sheet1!$D$18</c:f>
              <c:strCache>
                <c:ptCount val="1"/>
                <c:pt idx="0">
                  <c:v>PPGQ Coverage (%)</c:v>
                </c:pt>
              </c:strCache>
            </c:strRef>
          </c:tx>
          <c:spPr>
            <a:ln w="28575" cap="rnd">
              <a:noFill/>
              <a:round/>
            </a:ln>
            <a:effectLst/>
          </c:spPr>
          <c:marker>
            <c:symbol val="diamond"/>
            <c:size val="5"/>
            <c:spPr>
              <a:solidFill>
                <a:schemeClr val="tx1"/>
              </a:solidFill>
              <a:ln w="9525">
                <a:solidFill>
                  <a:schemeClr val="tx1">
                    <a:alpha val="94000"/>
                  </a:schemeClr>
                </a:solidFill>
              </a:ln>
              <a:effectLst/>
            </c:spPr>
          </c:marker>
          <c:dLbls>
            <c:dLbl>
              <c:idx val="5"/>
              <c:layout>
                <c:manualLayout>
                  <c:x val="1.2457683521541902E-2"/>
                  <c:y val="2.8436018957345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B24-4031-B381-83CDBB34E800}"/>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Sheet1!$A$19:$A$24</c:f>
              <c:numCache>
                <c:formatCode>General</c:formatCode>
                <c:ptCount val="6"/>
                <c:pt idx="0">
                  <c:v>2018</c:v>
                </c:pt>
                <c:pt idx="1">
                  <c:v>2019</c:v>
                </c:pt>
                <c:pt idx="2">
                  <c:v>2020</c:v>
                </c:pt>
                <c:pt idx="3">
                  <c:v>2021</c:v>
                </c:pt>
                <c:pt idx="4">
                  <c:v>2022</c:v>
                </c:pt>
                <c:pt idx="5">
                  <c:v>2023</c:v>
                </c:pt>
              </c:numCache>
            </c:numRef>
          </c:cat>
          <c:val>
            <c:numRef>
              <c:f>Sheet1!$D$19:$D$24</c:f>
              <c:numCache>
                <c:formatCode>0%</c:formatCode>
                <c:ptCount val="6"/>
                <c:pt idx="0">
                  <c:v>0.27580893682588598</c:v>
                </c:pt>
                <c:pt idx="1">
                  <c:v>0.63280662151993983</c:v>
                </c:pt>
                <c:pt idx="2">
                  <c:v>0.71898417985012486</c:v>
                </c:pt>
                <c:pt idx="3">
                  <c:v>0.78117283950617289</c:v>
                </c:pt>
                <c:pt idx="4">
                  <c:v>0.84759594177326869</c:v>
                </c:pt>
                <c:pt idx="5">
                  <c:v>0.89247478665632274</c:v>
                </c:pt>
              </c:numCache>
            </c:numRef>
          </c:val>
          <c:smooth val="0"/>
          <c:extLst>
            <c:ext xmlns:c16="http://schemas.microsoft.com/office/drawing/2014/chart" uri="{C3380CC4-5D6E-409C-BE32-E72D297353CC}">
              <c16:uniqueId val="{00000002-4745-45F7-8ABE-D4770489B09A}"/>
            </c:ext>
          </c:extLst>
        </c:ser>
        <c:dLbls>
          <c:showLegendKey val="0"/>
          <c:showVal val="0"/>
          <c:showCatName val="0"/>
          <c:showSerName val="0"/>
          <c:showPercent val="0"/>
          <c:showBubbleSize val="0"/>
        </c:dLbls>
        <c:marker val="1"/>
        <c:smooth val="0"/>
        <c:axId val="1261036783"/>
        <c:axId val="1392070015"/>
      </c:lineChart>
      <c:catAx>
        <c:axId val="1309232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380017647"/>
        <c:crosses val="autoZero"/>
        <c:auto val="1"/>
        <c:lblAlgn val="ctr"/>
        <c:lblOffset val="100"/>
        <c:noMultiLvlLbl val="0"/>
      </c:catAx>
      <c:valAx>
        <c:axId val="1380017647"/>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309232703"/>
        <c:crosses val="autoZero"/>
        <c:crossBetween val="between"/>
      </c:valAx>
      <c:valAx>
        <c:axId val="1392070015"/>
        <c:scaling>
          <c:orientation val="minMax"/>
        </c:scaling>
        <c:delete val="0"/>
        <c:axPos val="r"/>
        <c:numFmt formatCode="0%"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61036783"/>
        <c:crosses val="max"/>
        <c:crossBetween val="between"/>
      </c:valAx>
      <c:catAx>
        <c:axId val="1261036783"/>
        <c:scaling>
          <c:orientation val="minMax"/>
        </c:scaling>
        <c:delete val="1"/>
        <c:axPos val="b"/>
        <c:numFmt formatCode="General" sourceLinked="1"/>
        <c:majorTickMark val="out"/>
        <c:minorTickMark val="none"/>
        <c:tickLblPos val="nextTo"/>
        <c:crossAx val="139207001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4">
        <a:lumMod val="20000"/>
        <a:lumOff val="80000"/>
      </a:schemeClr>
    </a:solidFill>
    <a:ln>
      <a:solidFill>
        <a:schemeClr val="accent1">
          <a:shade val="15000"/>
        </a:schemeClr>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B08FC1-F8D3-4454-99EB-C32E78DDE445}"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412E9F08-1F97-4DEC-BF50-53C710C6B365}">
      <dgm:prSet phldrT="[Text]" custT="1"/>
      <dgm:spPr>
        <a:solidFill>
          <a:schemeClr val="accent6">
            <a:lumMod val="20000"/>
            <a:lumOff val="80000"/>
          </a:schemeClr>
        </a:solidFill>
        <a:ln>
          <a:solidFill>
            <a:schemeClr val="tx1"/>
          </a:solidFill>
        </a:ln>
      </dgm:spPr>
      <dgm:t>
        <a:bodyPr/>
        <a:lstStyle/>
        <a:p>
          <a:r>
            <a:rPr lang="en-US" sz="1800" b="1" strike="noStrike" spc="-1" dirty="0">
              <a:solidFill>
                <a:schemeClr val="tx1"/>
              </a:solidFill>
              <a:latin typeface="Tenorite" panose="00000500000000000000" pitchFamily="2" charset="0"/>
              <a:cs typeface="Calibri" panose="020F0502020204030204" pitchFamily="34" charset="0"/>
            </a:rPr>
            <a:t>1986</a:t>
          </a:r>
          <a:endParaRPr lang="en-US" sz="1800" dirty="0">
            <a:solidFill>
              <a:schemeClr val="tx1"/>
            </a:solidFill>
          </a:endParaRPr>
        </a:p>
      </dgm:t>
    </dgm:pt>
    <dgm:pt modelId="{1CE10F56-8F59-4A33-8EC0-0EA808BB8F7E}" type="parTrans" cxnId="{6F99CF5F-76F7-40D2-B531-920CC2D6E1BF}">
      <dgm:prSet/>
      <dgm:spPr/>
      <dgm:t>
        <a:bodyPr/>
        <a:lstStyle/>
        <a:p>
          <a:endParaRPr lang="en-US"/>
        </a:p>
      </dgm:t>
    </dgm:pt>
    <dgm:pt modelId="{DC3AC7C6-4522-4E3A-911F-AF9C00CC0338}" type="sibTrans" cxnId="{6F99CF5F-76F7-40D2-B531-920CC2D6E1BF}">
      <dgm:prSet/>
      <dgm:spPr/>
      <dgm:t>
        <a:bodyPr/>
        <a:lstStyle/>
        <a:p>
          <a:endParaRPr lang="en-US"/>
        </a:p>
      </dgm:t>
    </dgm:pt>
    <dgm:pt modelId="{7CF0F219-B141-4439-8455-D4AAC2021058}">
      <dgm:prSet phldrT="[Text]" custT="1"/>
      <dgm:spPr>
        <a:ln>
          <a:solidFill>
            <a:schemeClr val="tx1"/>
          </a:solidFill>
        </a:ln>
      </dgm:spPr>
      <dgm:t>
        <a:bodyPr/>
        <a:lstStyle/>
        <a:p>
          <a:pPr marL="0">
            <a:buNone/>
          </a:pPr>
          <a:r>
            <a:rPr lang="en-US" sz="1800" b="0" strike="noStrike" spc="-1" dirty="0">
              <a:latin typeface="Tenorite" panose="00000500000000000000" pitchFamily="2" charset="0"/>
              <a:cs typeface="Calibri" panose="020F0502020204030204" pitchFamily="34" charset="0"/>
            </a:rPr>
            <a:t>Malaria and AFB microscopy PT </a:t>
          </a:r>
          <a:r>
            <a:rPr lang="en-US" sz="1800" spc="-1" dirty="0">
              <a:latin typeface="Tenorite" panose="00000500000000000000" pitchFamily="2" charset="0"/>
              <a:cs typeface="Calibri" panose="020F0502020204030204" pitchFamily="34" charset="0"/>
            </a:rPr>
            <a:t>s</a:t>
          </a:r>
          <a:r>
            <a:rPr lang="en-US" sz="1800" b="0" strike="noStrike" spc="-1" dirty="0">
              <a:latin typeface="Tenorite" panose="00000500000000000000" pitchFamily="2" charset="0"/>
              <a:cs typeface="Calibri" panose="020F0502020204030204" pitchFamily="34" charset="0"/>
            </a:rPr>
            <a:t>chemes initiated in country by the National Institute of Health (INS).</a:t>
          </a:r>
          <a:endParaRPr lang="en-US" sz="1800" dirty="0"/>
        </a:p>
      </dgm:t>
    </dgm:pt>
    <dgm:pt modelId="{81811A71-814A-4531-9AD6-DA44BC7F2224}" type="parTrans" cxnId="{29AFE466-E8B0-49C1-9686-0FBB8C2341F4}">
      <dgm:prSet/>
      <dgm:spPr/>
      <dgm:t>
        <a:bodyPr/>
        <a:lstStyle/>
        <a:p>
          <a:endParaRPr lang="en-US"/>
        </a:p>
      </dgm:t>
    </dgm:pt>
    <dgm:pt modelId="{A1A4103E-5D0D-4CAA-90D1-366F6C2FA5A6}" type="sibTrans" cxnId="{29AFE466-E8B0-49C1-9686-0FBB8C2341F4}">
      <dgm:prSet/>
      <dgm:spPr/>
      <dgm:t>
        <a:bodyPr/>
        <a:lstStyle/>
        <a:p>
          <a:endParaRPr lang="en-US"/>
        </a:p>
      </dgm:t>
    </dgm:pt>
    <dgm:pt modelId="{40723961-03B3-4E81-A25F-1E94D4B7C731}">
      <dgm:prSet phldrT="[Text]" custT="1"/>
      <dgm:spPr>
        <a:solidFill>
          <a:schemeClr val="accent6">
            <a:lumMod val="40000"/>
            <a:lumOff val="60000"/>
          </a:schemeClr>
        </a:solidFill>
        <a:ln>
          <a:solidFill>
            <a:schemeClr val="tx1"/>
          </a:solidFill>
        </a:ln>
      </dgm:spPr>
      <dgm:t>
        <a:bodyPr/>
        <a:lstStyle/>
        <a:p>
          <a:r>
            <a:rPr lang="en-US" sz="1800" b="1" dirty="0">
              <a:solidFill>
                <a:schemeClr val="tx1"/>
              </a:solidFill>
            </a:rPr>
            <a:t>2004</a:t>
          </a:r>
        </a:p>
      </dgm:t>
    </dgm:pt>
    <dgm:pt modelId="{A029C094-111B-4493-A43D-F60A9738415F}" type="parTrans" cxnId="{67B22C33-E108-4ECF-87AB-08BE468E53A3}">
      <dgm:prSet/>
      <dgm:spPr/>
      <dgm:t>
        <a:bodyPr/>
        <a:lstStyle/>
        <a:p>
          <a:endParaRPr lang="en-US"/>
        </a:p>
      </dgm:t>
    </dgm:pt>
    <dgm:pt modelId="{496E38FC-F759-4114-8354-E2F2B11D7D74}" type="sibTrans" cxnId="{67B22C33-E108-4ECF-87AB-08BE468E53A3}">
      <dgm:prSet/>
      <dgm:spPr/>
      <dgm:t>
        <a:bodyPr/>
        <a:lstStyle/>
        <a:p>
          <a:endParaRPr lang="en-US"/>
        </a:p>
      </dgm:t>
    </dgm:pt>
    <dgm:pt modelId="{5D5F9738-281A-49F9-A8CB-C34310450305}">
      <dgm:prSet phldrT="[Text]" custT="1"/>
      <dgm:spPr>
        <a:ln>
          <a:solidFill>
            <a:schemeClr val="tx1"/>
          </a:solidFill>
        </a:ln>
      </dgm:spPr>
      <dgm:t>
        <a:bodyPr/>
        <a:lstStyle/>
        <a:p>
          <a:pPr marL="0">
            <a:buFont typeface="Arial" panose="020B0604020202020204" pitchFamily="34" charset="0"/>
            <a:buNone/>
          </a:pPr>
          <a:r>
            <a:rPr lang="en-US" sz="1800" b="0" spc="-1" dirty="0">
              <a:latin typeface="Tenorite" panose="00000500000000000000" pitchFamily="2" charset="0"/>
              <a:cs typeface="Calibri" panose="020F0502020204030204" pitchFamily="34" charset="0"/>
            </a:rPr>
            <a:t>Re-introduced after a while, with CD4 and HIV serology PT panels coming </a:t>
          </a:r>
          <a:r>
            <a:rPr lang="en-US" sz="1800" b="0" spc="-1" dirty="0">
              <a:cs typeface="Calibri" panose="020F0502020204030204" pitchFamily="34" charset="0"/>
            </a:rPr>
            <a:t>on</a:t>
          </a:r>
          <a:r>
            <a:rPr lang="en-US" sz="1800" b="0" spc="-1" dirty="0">
              <a:latin typeface="Tenorite" panose="00000500000000000000" pitchFamily="2" charset="0"/>
              <a:cs typeface="Calibri" panose="020F0502020204030204" pitchFamily="34" charset="0"/>
            </a:rPr>
            <a:t> board.</a:t>
          </a:r>
          <a:endParaRPr lang="en-US" sz="1800" dirty="0"/>
        </a:p>
      </dgm:t>
    </dgm:pt>
    <dgm:pt modelId="{EC5BF4F4-BFAC-4FDE-8FDD-A2195A0D4071}" type="parTrans" cxnId="{144E8C50-0B39-482E-8A11-0F05C1370179}">
      <dgm:prSet/>
      <dgm:spPr/>
      <dgm:t>
        <a:bodyPr/>
        <a:lstStyle/>
        <a:p>
          <a:endParaRPr lang="en-US"/>
        </a:p>
      </dgm:t>
    </dgm:pt>
    <dgm:pt modelId="{290A954E-F5B6-4960-A8AA-37CF68A0AC9C}" type="sibTrans" cxnId="{144E8C50-0B39-482E-8A11-0F05C1370179}">
      <dgm:prSet/>
      <dgm:spPr/>
      <dgm:t>
        <a:bodyPr/>
        <a:lstStyle/>
        <a:p>
          <a:endParaRPr lang="en-US"/>
        </a:p>
      </dgm:t>
    </dgm:pt>
    <dgm:pt modelId="{87550D3E-1C91-4BC6-B241-0FF85A3FAFC6}">
      <dgm:prSet phldrT="[Text]" custT="1"/>
      <dgm:spPr>
        <a:solidFill>
          <a:schemeClr val="accent6">
            <a:lumMod val="60000"/>
            <a:lumOff val="40000"/>
          </a:schemeClr>
        </a:solidFill>
        <a:ln>
          <a:solidFill>
            <a:schemeClr val="tx1"/>
          </a:solidFill>
        </a:ln>
      </dgm:spPr>
      <dgm:t>
        <a:bodyPr/>
        <a:lstStyle/>
        <a:p>
          <a:r>
            <a:rPr lang="en-US" sz="1800" b="1" dirty="0">
              <a:solidFill>
                <a:schemeClr val="tx1"/>
              </a:solidFill>
            </a:rPr>
            <a:t>2010</a:t>
          </a:r>
        </a:p>
      </dgm:t>
    </dgm:pt>
    <dgm:pt modelId="{26FFE86D-DBBD-4504-97AD-A9E689791C6C}" type="parTrans" cxnId="{84F7F9DD-4252-4944-AEB0-53DAD7B57EFF}">
      <dgm:prSet/>
      <dgm:spPr/>
      <dgm:t>
        <a:bodyPr/>
        <a:lstStyle/>
        <a:p>
          <a:endParaRPr lang="en-US"/>
        </a:p>
      </dgm:t>
    </dgm:pt>
    <dgm:pt modelId="{6460E0EB-1DA6-48E2-8055-31C9FE11AD5E}" type="sibTrans" cxnId="{84F7F9DD-4252-4944-AEB0-53DAD7B57EFF}">
      <dgm:prSet/>
      <dgm:spPr/>
      <dgm:t>
        <a:bodyPr/>
        <a:lstStyle/>
        <a:p>
          <a:endParaRPr lang="en-US"/>
        </a:p>
      </dgm:t>
    </dgm:pt>
    <dgm:pt modelId="{B4082D8B-9810-4C18-8057-949B6F7CFC22}">
      <dgm:prSet phldrT="[Text]" custT="1"/>
      <dgm:spPr>
        <a:ln>
          <a:solidFill>
            <a:schemeClr val="tx1"/>
          </a:solidFill>
        </a:ln>
      </dgm:spPr>
      <dgm:t>
        <a:bodyPr/>
        <a:lstStyle/>
        <a:p>
          <a:pPr marL="0">
            <a:buFont typeface="Arial" panose="020B0604020202020204" pitchFamily="34" charset="0"/>
            <a:buNone/>
          </a:pPr>
          <a:r>
            <a:rPr lang="en-US" sz="1800" b="0" spc="-1" dirty="0">
              <a:solidFill>
                <a:schemeClr val="tx1"/>
              </a:solidFill>
              <a:latin typeface="Tenorite" panose="00000500000000000000" pitchFamily="2" charset="0"/>
              <a:cs typeface="Calibri" panose="020F0502020204030204" pitchFamily="34" charset="0"/>
            </a:rPr>
            <a:t>E</a:t>
          </a:r>
          <a:r>
            <a:rPr lang="en-US" sz="1800" b="0" strike="noStrike" spc="-1" dirty="0">
              <a:solidFill>
                <a:schemeClr val="tx1"/>
              </a:solidFill>
              <a:latin typeface="Tenorite" panose="00000500000000000000" pitchFamily="2" charset="0"/>
              <a:cs typeface="Calibri" panose="020F0502020204030204" pitchFamily="34" charset="0"/>
            </a:rPr>
            <a:t>stablished as an integrated PT program by INS</a:t>
          </a:r>
          <a:r>
            <a:rPr lang="en-US" sz="1800" spc="-1" dirty="0">
              <a:solidFill>
                <a:schemeClr val="tx1"/>
              </a:solidFill>
              <a:latin typeface="Tenorite" panose="00000500000000000000" pitchFamily="2" charset="0"/>
              <a:cs typeface="Calibri" panose="020F0502020204030204" pitchFamily="34" charset="0"/>
            </a:rPr>
            <a:t> </a:t>
          </a:r>
          <a:r>
            <a:rPr lang="en-US" sz="1800" b="0" spc="-1" dirty="0">
              <a:solidFill>
                <a:schemeClr val="tx1"/>
              </a:solidFill>
              <a:latin typeface="Tenorite" panose="00000500000000000000" pitchFamily="2" charset="0"/>
              <a:cs typeface="Calibri" panose="020F0502020204030204" pitchFamily="34" charset="0"/>
            </a:rPr>
            <a:t>through i</a:t>
          </a:r>
          <a:r>
            <a:rPr lang="en-US" sz="1800" b="0" spc="-1" dirty="0">
              <a:latin typeface="Tenorite" panose="00000500000000000000" pitchFamily="2" charset="0"/>
              <a:cs typeface="Calibri" panose="020F0502020204030204" pitchFamily="34" charset="0"/>
            </a:rPr>
            <a:t>ts </a:t>
          </a:r>
          <a:r>
            <a:rPr lang="en-US" sz="1800" b="1" strike="noStrike" spc="-1" dirty="0">
              <a:solidFill>
                <a:schemeClr val="tx1"/>
              </a:solidFill>
              <a:latin typeface="Tenorite" panose="00000500000000000000" pitchFamily="2" charset="0"/>
              <a:cs typeface="Calibri" panose="020F0502020204030204" pitchFamily="34" charset="0"/>
            </a:rPr>
            <a:t>National Program for External Quality Assessment (PNAEQ)</a:t>
          </a:r>
          <a:r>
            <a:rPr lang="en-US" sz="1800" b="0" strike="noStrike" spc="-1" dirty="0">
              <a:solidFill>
                <a:schemeClr val="tx1"/>
              </a:solidFill>
              <a:latin typeface="Tenorite" panose="00000500000000000000" pitchFamily="2" charset="0"/>
              <a:cs typeface="Calibri" panose="020F0502020204030204" pitchFamily="34" charset="0"/>
            </a:rPr>
            <a:t>.</a:t>
          </a:r>
          <a:endParaRPr lang="en-US" sz="1800" dirty="0"/>
        </a:p>
      </dgm:t>
    </dgm:pt>
    <dgm:pt modelId="{1640934A-943B-4AE5-BDAD-1DAEBDB21386}" type="parTrans" cxnId="{04783742-AA39-4412-8B96-FFCDA5DAFDE1}">
      <dgm:prSet/>
      <dgm:spPr/>
      <dgm:t>
        <a:bodyPr/>
        <a:lstStyle/>
        <a:p>
          <a:endParaRPr lang="en-US"/>
        </a:p>
      </dgm:t>
    </dgm:pt>
    <dgm:pt modelId="{507B5CB5-42D5-4FFD-969B-DAF789AFC4B3}" type="sibTrans" cxnId="{04783742-AA39-4412-8B96-FFCDA5DAFDE1}">
      <dgm:prSet/>
      <dgm:spPr/>
      <dgm:t>
        <a:bodyPr/>
        <a:lstStyle/>
        <a:p>
          <a:endParaRPr lang="en-US"/>
        </a:p>
      </dgm:t>
    </dgm:pt>
    <dgm:pt modelId="{673A2B92-90F8-4E7A-BA4A-38E6DF4F92DB}">
      <dgm:prSet custT="1"/>
      <dgm:spPr>
        <a:solidFill>
          <a:srgbClr val="68A141"/>
        </a:solidFill>
        <a:ln>
          <a:solidFill>
            <a:schemeClr val="tx1"/>
          </a:solidFill>
        </a:ln>
      </dgm:spPr>
      <dgm:t>
        <a:bodyPr/>
        <a:lstStyle/>
        <a:p>
          <a:r>
            <a:rPr lang="en-US" sz="1800" b="1" dirty="0">
              <a:solidFill>
                <a:schemeClr val="tx1"/>
              </a:solidFill>
            </a:rPr>
            <a:t>2011 onwards</a:t>
          </a:r>
        </a:p>
      </dgm:t>
    </dgm:pt>
    <dgm:pt modelId="{E8728027-FB0A-4610-995A-2341A2F000E2}" type="parTrans" cxnId="{D422E40C-F0F3-4D73-B6D2-8F795AE5333C}">
      <dgm:prSet/>
      <dgm:spPr/>
      <dgm:t>
        <a:bodyPr/>
        <a:lstStyle/>
        <a:p>
          <a:endParaRPr lang="en-US"/>
        </a:p>
      </dgm:t>
    </dgm:pt>
    <dgm:pt modelId="{D88AC050-354D-44DE-9CE8-627453FED4E9}" type="sibTrans" cxnId="{D422E40C-F0F3-4D73-B6D2-8F795AE5333C}">
      <dgm:prSet/>
      <dgm:spPr/>
      <dgm:t>
        <a:bodyPr/>
        <a:lstStyle/>
        <a:p>
          <a:endParaRPr lang="en-US"/>
        </a:p>
      </dgm:t>
    </dgm:pt>
    <dgm:pt modelId="{61947063-0DEA-4538-A323-B5F0D21BA420}">
      <dgm:prSet custT="1"/>
      <dgm:spPr>
        <a:ln>
          <a:solidFill>
            <a:schemeClr val="tx1"/>
          </a:solidFill>
        </a:ln>
      </dgm:spPr>
      <dgm:t>
        <a:bodyPr/>
        <a:lstStyle/>
        <a:p>
          <a:pPr marL="0">
            <a:buNone/>
          </a:pPr>
          <a:r>
            <a:rPr lang="en-US" sz="1800" b="0" spc="-1" dirty="0">
              <a:solidFill>
                <a:schemeClr val="tx1"/>
              </a:solidFill>
              <a:latin typeface="Tenorite" panose="00000500000000000000" pitchFamily="2" charset="0"/>
              <a:cs typeface="Calibri" panose="020F0502020204030204" pitchFamily="34" charset="0"/>
            </a:rPr>
            <a:t>Other HIV related PT schemes were gradually introduced – HIV-1 EID (high throughput), HIV-1 VL &amp; EID POC, Syphilis (2017), HIV/Syphilis Duo (2023) </a:t>
          </a:r>
          <a:endParaRPr lang="en-US" sz="1800" dirty="0"/>
        </a:p>
      </dgm:t>
    </dgm:pt>
    <dgm:pt modelId="{AACC508A-D80E-4CBA-9969-16BC1B98B6E5}" type="parTrans" cxnId="{233E1D2A-7452-4E26-904B-DDA8A24B53DB}">
      <dgm:prSet/>
      <dgm:spPr/>
      <dgm:t>
        <a:bodyPr/>
        <a:lstStyle/>
        <a:p>
          <a:endParaRPr lang="en-US"/>
        </a:p>
      </dgm:t>
    </dgm:pt>
    <dgm:pt modelId="{179EAC91-92C3-4546-8646-C20366922D16}" type="sibTrans" cxnId="{233E1D2A-7452-4E26-904B-DDA8A24B53DB}">
      <dgm:prSet/>
      <dgm:spPr/>
      <dgm:t>
        <a:bodyPr/>
        <a:lstStyle/>
        <a:p>
          <a:endParaRPr lang="en-US"/>
        </a:p>
      </dgm:t>
    </dgm:pt>
    <dgm:pt modelId="{9F046823-AE6B-4197-8DCE-D2360B92AB8A}" type="pres">
      <dgm:prSet presAssocID="{8FB08FC1-F8D3-4454-99EB-C32E78DDE445}" presName="linearFlow" presStyleCnt="0">
        <dgm:presLayoutVars>
          <dgm:dir/>
          <dgm:animLvl val="lvl"/>
          <dgm:resizeHandles val="exact"/>
        </dgm:presLayoutVars>
      </dgm:prSet>
      <dgm:spPr/>
    </dgm:pt>
    <dgm:pt modelId="{CC79A8D8-983A-4729-AEED-F8DFC5DDC9CC}" type="pres">
      <dgm:prSet presAssocID="{412E9F08-1F97-4DEC-BF50-53C710C6B365}" presName="composite" presStyleCnt="0"/>
      <dgm:spPr/>
    </dgm:pt>
    <dgm:pt modelId="{466035D3-1AE6-4ACC-B8AE-833DC83F774C}" type="pres">
      <dgm:prSet presAssocID="{412E9F08-1F97-4DEC-BF50-53C710C6B365}" presName="parentText" presStyleLbl="alignNode1" presStyleIdx="0" presStyleCnt="4">
        <dgm:presLayoutVars>
          <dgm:chMax val="1"/>
          <dgm:bulletEnabled val="1"/>
        </dgm:presLayoutVars>
      </dgm:prSet>
      <dgm:spPr/>
    </dgm:pt>
    <dgm:pt modelId="{9D3DE22A-54E6-4FDB-908B-6A8B60BD5B03}" type="pres">
      <dgm:prSet presAssocID="{412E9F08-1F97-4DEC-BF50-53C710C6B365}" presName="descendantText" presStyleLbl="alignAcc1" presStyleIdx="0" presStyleCnt="4">
        <dgm:presLayoutVars>
          <dgm:bulletEnabled val="1"/>
        </dgm:presLayoutVars>
      </dgm:prSet>
      <dgm:spPr/>
    </dgm:pt>
    <dgm:pt modelId="{52B10A73-84F1-4450-A000-C41F67806347}" type="pres">
      <dgm:prSet presAssocID="{DC3AC7C6-4522-4E3A-911F-AF9C00CC0338}" presName="sp" presStyleCnt="0"/>
      <dgm:spPr/>
    </dgm:pt>
    <dgm:pt modelId="{977632BC-0098-4C8D-A0F1-F302734C61EE}" type="pres">
      <dgm:prSet presAssocID="{40723961-03B3-4E81-A25F-1E94D4B7C731}" presName="composite" presStyleCnt="0"/>
      <dgm:spPr/>
    </dgm:pt>
    <dgm:pt modelId="{E291B6C0-E583-4464-BB43-FD8D6B9A8FAD}" type="pres">
      <dgm:prSet presAssocID="{40723961-03B3-4E81-A25F-1E94D4B7C731}" presName="parentText" presStyleLbl="alignNode1" presStyleIdx="1" presStyleCnt="4" custLinFactNeighborX="-8" custLinFactNeighborY="132">
        <dgm:presLayoutVars>
          <dgm:chMax val="1"/>
          <dgm:bulletEnabled val="1"/>
        </dgm:presLayoutVars>
      </dgm:prSet>
      <dgm:spPr/>
    </dgm:pt>
    <dgm:pt modelId="{32721CC6-2947-48B4-9464-7BC40BA8358E}" type="pres">
      <dgm:prSet presAssocID="{40723961-03B3-4E81-A25F-1E94D4B7C731}" presName="descendantText" presStyleLbl="alignAcc1" presStyleIdx="1" presStyleCnt="4" custLinFactNeighborX="0">
        <dgm:presLayoutVars>
          <dgm:bulletEnabled val="1"/>
        </dgm:presLayoutVars>
      </dgm:prSet>
      <dgm:spPr/>
    </dgm:pt>
    <dgm:pt modelId="{ECB592B5-8E37-421E-84F4-1B3F17126BEF}" type="pres">
      <dgm:prSet presAssocID="{496E38FC-F759-4114-8354-E2F2B11D7D74}" presName="sp" presStyleCnt="0"/>
      <dgm:spPr/>
    </dgm:pt>
    <dgm:pt modelId="{AB911315-C429-436A-9436-D3A719EB2149}" type="pres">
      <dgm:prSet presAssocID="{87550D3E-1C91-4BC6-B241-0FF85A3FAFC6}" presName="composite" presStyleCnt="0"/>
      <dgm:spPr/>
    </dgm:pt>
    <dgm:pt modelId="{8D99C520-D0AB-4819-B6E7-B6B1747985AA}" type="pres">
      <dgm:prSet presAssocID="{87550D3E-1C91-4BC6-B241-0FF85A3FAFC6}" presName="parentText" presStyleLbl="alignNode1" presStyleIdx="2" presStyleCnt="4" custLinFactNeighborX="0" custLinFactNeighborY="132">
        <dgm:presLayoutVars>
          <dgm:chMax val="1"/>
          <dgm:bulletEnabled val="1"/>
        </dgm:presLayoutVars>
      </dgm:prSet>
      <dgm:spPr/>
    </dgm:pt>
    <dgm:pt modelId="{8C5A02FA-07CE-460E-B2FB-C7DCE036308A}" type="pres">
      <dgm:prSet presAssocID="{87550D3E-1C91-4BC6-B241-0FF85A3FAFC6}" presName="descendantText" presStyleLbl="alignAcc1" presStyleIdx="2" presStyleCnt="4" custLinFactNeighborX="0">
        <dgm:presLayoutVars>
          <dgm:bulletEnabled val="1"/>
        </dgm:presLayoutVars>
      </dgm:prSet>
      <dgm:spPr/>
    </dgm:pt>
    <dgm:pt modelId="{A98149D9-8B8B-4C9F-9C35-A8C9D2AA6662}" type="pres">
      <dgm:prSet presAssocID="{6460E0EB-1DA6-48E2-8055-31C9FE11AD5E}" presName="sp" presStyleCnt="0"/>
      <dgm:spPr/>
    </dgm:pt>
    <dgm:pt modelId="{80AC8574-3E58-47B4-BCEE-BD143A11CDA9}" type="pres">
      <dgm:prSet presAssocID="{673A2B92-90F8-4E7A-BA4A-38E6DF4F92DB}" presName="composite" presStyleCnt="0"/>
      <dgm:spPr/>
    </dgm:pt>
    <dgm:pt modelId="{B1DE99EA-4B9A-4391-8C59-3EF935E43D68}" type="pres">
      <dgm:prSet presAssocID="{673A2B92-90F8-4E7A-BA4A-38E6DF4F92DB}" presName="parentText" presStyleLbl="alignNode1" presStyleIdx="3" presStyleCnt="4" custLinFactNeighborX="-8" custLinFactNeighborY="132">
        <dgm:presLayoutVars>
          <dgm:chMax val="1"/>
          <dgm:bulletEnabled val="1"/>
        </dgm:presLayoutVars>
      </dgm:prSet>
      <dgm:spPr/>
    </dgm:pt>
    <dgm:pt modelId="{8F23745E-54AF-4B94-ADD9-618BF2560ADB}" type="pres">
      <dgm:prSet presAssocID="{673A2B92-90F8-4E7A-BA4A-38E6DF4F92DB}" presName="descendantText" presStyleLbl="alignAcc1" presStyleIdx="3" presStyleCnt="4" custLinFactNeighborY="0">
        <dgm:presLayoutVars>
          <dgm:bulletEnabled val="1"/>
        </dgm:presLayoutVars>
      </dgm:prSet>
      <dgm:spPr/>
    </dgm:pt>
  </dgm:ptLst>
  <dgm:cxnLst>
    <dgm:cxn modelId="{D422E40C-F0F3-4D73-B6D2-8F795AE5333C}" srcId="{8FB08FC1-F8D3-4454-99EB-C32E78DDE445}" destId="{673A2B92-90F8-4E7A-BA4A-38E6DF4F92DB}" srcOrd="3" destOrd="0" parTransId="{E8728027-FB0A-4610-995A-2341A2F000E2}" sibTransId="{D88AC050-354D-44DE-9CE8-627453FED4E9}"/>
    <dgm:cxn modelId="{2C36531B-7739-44B7-8761-82063D443C59}" type="presOf" srcId="{5D5F9738-281A-49F9-A8CB-C34310450305}" destId="{32721CC6-2947-48B4-9464-7BC40BA8358E}" srcOrd="0" destOrd="0" presId="urn:microsoft.com/office/officeart/2005/8/layout/chevron2"/>
    <dgm:cxn modelId="{233E1D2A-7452-4E26-904B-DDA8A24B53DB}" srcId="{673A2B92-90F8-4E7A-BA4A-38E6DF4F92DB}" destId="{61947063-0DEA-4538-A323-B5F0D21BA420}" srcOrd="0" destOrd="0" parTransId="{AACC508A-D80E-4CBA-9969-16BC1B98B6E5}" sibTransId="{179EAC91-92C3-4546-8646-C20366922D16}"/>
    <dgm:cxn modelId="{67B22C33-E108-4ECF-87AB-08BE468E53A3}" srcId="{8FB08FC1-F8D3-4454-99EB-C32E78DDE445}" destId="{40723961-03B3-4E81-A25F-1E94D4B7C731}" srcOrd="1" destOrd="0" parTransId="{A029C094-111B-4493-A43D-F60A9738415F}" sibTransId="{496E38FC-F759-4114-8354-E2F2B11D7D74}"/>
    <dgm:cxn modelId="{6B08645C-3233-4B86-803F-6BDD3AA82E09}" type="presOf" srcId="{7CF0F219-B141-4439-8455-D4AAC2021058}" destId="{9D3DE22A-54E6-4FDB-908B-6A8B60BD5B03}" srcOrd="0" destOrd="0" presId="urn:microsoft.com/office/officeart/2005/8/layout/chevron2"/>
    <dgm:cxn modelId="{305EF75C-BAB9-4F27-8DD0-B0505D975A32}" type="presOf" srcId="{87550D3E-1C91-4BC6-B241-0FF85A3FAFC6}" destId="{8D99C520-D0AB-4819-B6E7-B6B1747985AA}" srcOrd="0" destOrd="0" presId="urn:microsoft.com/office/officeart/2005/8/layout/chevron2"/>
    <dgm:cxn modelId="{9367EE5D-1448-4628-874B-FC98DB8227B4}" type="presOf" srcId="{40723961-03B3-4E81-A25F-1E94D4B7C731}" destId="{E291B6C0-E583-4464-BB43-FD8D6B9A8FAD}" srcOrd="0" destOrd="0" presId="urn:microsoft.com/office/officeart/2005/8/layout/chevron2"/>
    <dgm:cxn modelId="{6F99CF5F-76F7-40D2-B531-920CC2D6E1BF}" srcId="{8FB08FC1-F8D3-4454-99EB-C32E78DDE445}" destId="{412E9F08-1F97-4DEC-BF50-53C710C6B365}" srcOrd="0" destOrd="0" parTransId="{1CE10F56-8F59-4A33-8EC0-0EA808BB8F7E}" sibTransId="{DC3AC7C6-4522-4E3A-911F-AF9C00CC0338}"/>
    <dgm:cxn modelId="{04783742-AA39-4412-8B96-FFCDA5DAFDE1}" srcId="{87550D3E-1C91-4BC6-B241-0FF85A3FAFC6}" destId="{B4082D8B-9810-4C18-8057-949B6F7CFC22}" srcOrd="0" destOrd="0" parTransId="{1640934A-943B-4AE5-BDAD-1DAEBDB21386}" sibTransId="{507B5CB5-42D5-4FFD-969B-DAF789AFC4B3}"/>
    <dgm:cxn modelId="{29AFE466-E8B0-49C1-9686-0FBB8C2341F4}" srcId="{412E9F08-1F97-4DEC-BF50-53C710C6B365}" destId="{7CF0F219-B141-4439-8455-D4AAC2021058}" srcOrd="0" destOrd="0" parTransId="{81811A71-814A-4531-9AD6-DA44BC7F2224}" sibTransId="{A1A4103E-5D0D-4CAA-90D1-366F6C2FA5A6}"/>
    <dgm:cxn modelId="{D4F1FC47-CA4C-4B21-A1B5-A1038AF58351}" type="presOf" srcId="{673A2B92-90F8-4E7A-BA4A-38E6DF4F92DB}" destId="{B1DE99EA-4B9A-4391-8C59-3EF935E43D68}" srcOrd="0" destOrd="0" presId="urn:microsoft.com/office/officeart/2005/8/layout/chevron2"/>
    <dgm:cxn modelId="{144E8C50-0B39-482E-8A11-0F05C1370179}" srcId="{40723961-03B3-4E81-A25F-1E94D4B7C731}" destId="{5D5F9738-281A-49F9-A8CB-C34310450305}" srcOrd="0" destOrd="0" parTransId="{EC5BF4F4-BFAC-4FDE-8FDD-A2195A0D4071}" sibTransId="{290A954E-F5B6-4960-A8AA-37CF68A0AC9C}"/>
    <dgm:cxn modelId="{8240A7AC-2189-456D-BBDB-8433FC91D70A}" type="presOf" srcId="{B4082D8B-9810-4C18-8057-949B6F7CFC22}" destId="{8C5A02FA-07CE-460E-B2FB-C7DCE036308A}" srcOrd="0" destOrd="0" presId="urn:microsoft.com/office/officeart/2005/8/layout/chevron2"/>
    <dgm:cxn modelId="{7A8EC5B8-A0A2-4CD1-ABE3-1DA16EF86D79}" type="presOf" srcId="{61947063-0DEA-4538-A323-B5F0D21BA420}" destId="{8F23745E-54AF-4B94-ADD9-618BF2560ADB}" srcOrd="0" destOrd="0" presId="urn:microsoft.com/office/officeart/2005/8/layout/chevron2"/>
    <dgm:cxn modelId="{50CA9AC9-EAF5-4521-917D-B12F6647B2B6}" type="presOf" srcId="{412E9F08-1F97-4DEC-BF50-53C710C6B365}" destId="{466035D3-1AE6-4ACC-B8AE-833DC83F774C}" srcOrd="0" destOrd="0" presId="urn:microsoft.com/office/officeart/2005/8/layout/chevron2"/>
    <dgm:cxn modelId="{22E78CD9-D052-4565-A996-6CC588CB0513}" type="presOf" srcId="{8FB08FC1-F8D3-4454-99EB-C32E78DDE445}" destId="{9F046823-AE6B-4197-8DCE-D2360B92AB8A}" srcOrd="0" destOrd="0" presId="urn:microsoft.com/office/officeart/2005/8/layout/chevron2"/>
    <dgm:cxn modelId="{84F7F9DD-4252-4944-AEB0-53DAD7B57EFF}" srcId="{8FB08FC1-F8D3-4454-99EB-C32E78DDE445}" destId="{87550D3E-1C91-4BC6-B241-0FF85A3FAFC6}" srcOrd="2" destOrd="0" parTransId="{26FFE86D-DBBD-4504-97AD-A9E689791C6C}" sibTransId="{6460E0EB-1DA6-48E2-8055-31C9FE11AD5E}"/>
    <dgm:cxn modelId="{54E946EE-F8BD-479A-A565-6B953C25B291}" type="presParOf" srcId="{9F046823-AE6B-4197-8DCE-D2360B92AB8A}" destId="{CC79A8D8-983A-4729-AEED-F8DFC5DDC9CC}" srcOrd="0" destOrd="0" presId="urn:microsoft.com/office/officeart/2005/8/layout/chevron2"/>
    <dgm:cxn modelId="{5415A672-E11C-4DC0-B24F-416461347C06}" type="presParOf" srcId="{CC79A8D8-983A-4729-AEED-F8DFC5DDC9CC}" destId="{466035D3-1AE6-4ACC-B8AE-833DC83F774C}" srcOrd="0" destOrd="0" presId="urn:microsoft.com/office/officeart/2005/8/layout/chevron2"/>
    <dgm:cxn modelId="{7E46A7A0-8A94-4183-BD14-08F893162836}" type="presParOf" srcId="{CC79A8D8-983A-4729-AEED-F8DFC5DDC9CC}" destId="{9D3DE22A-54E6-4FDB-908B-6A8B60BD5B03}" srcOrd="1" destOrd="0" presId="urn:microsoft.com/office/officeart/2005/8/layout/chevron2"/>
    <dgm:cxn modelId="{0F2F84B4-3B46-4238-B770-97D2D069FC0A}" type="presParOf" srcId="{9F046823-AE6B-4197-8DCE-D2360B92AB8A}" destId="{52B10A73-84F1-4450-A000-C41F67806347}" srcOrd="1" destOrd="0" presId="urn:microsoft.com/office/officeart/2005/8/layout/chevron2"/>
    <dgm:cxn modelId="{E5A443F7-68AD-4EED-A903-6CECD4AC9D06}" type="presParOf" srcId="{9F046823-AE6B-4197-8DCE-D2360B92AB8A}" destId="{977632BC-0098-4C8D-A0F1-F302734C61EE}" srcOrd="2" destOrd="0" presId="urn:microsoft.com/office/officeart/2005/8/layout/chevron2"/>
    <dgm:cxn modelId="{04D4D30C-08E0-47B7-B701-FC50092FC2AA}" type="presParOf" srcId="{977632BC-0098-4C8D-A0F1-F302734C61EE}" destId="{E291B6C0-E583-4464-BB43-FD8D6B9A8FAD}" srcOrd="0" destOrd="0" presId="urn:microsoft.com/office/officeart/2005/8/layout/chevron2"/>
    <dgm:cxn modelId="{7BDA1511-257A-4700-932F-D0768B820710}" type="presParOf" srcId="{977632BC-0098-4C8D-A0F1-F302734C61EE}" destId="{32721CC6-2947-48B4-9464-7BC40BA8358E}" srcOrd="1" destOrd="0" presId="urn:microsoft.com/office/officeart/2005/8/layout/chevron2"/>
    <dgm:cxn modelId="{94C52C9D-9E65-4DAE-8522-5C4B8EC13745}" type="presParOf" srcId="{9F046823-AE6B-4197-8DCE-D2360B92AB8A}" destId="{ECB592B5-8E37-421E-84F4-1B3F17126BEF}" srcOrd="3" destOrd="0" presId="urn:microsoft.com/office/officeart/2005/8/layout/chevron2"/>
    <dgm:cxn modelId="{A37AF9C2-2C7D-44C3-AC27-7DAD5F9A51BA}" type="presParOf" srcId="{9F046823-AE6B-4197-8DCE-D2360B92AB8A}" destId="{AB911315-C429-436A-9436-D3A719EB2149}" srcOrd="4" destOrd="0" presId="urn:microsoft.com/office/officeart/2005/8/layout/chevron2"/>
    <dgm:cxn modelId="{F3C7D645-F407-4AE3-9C04-7447685051CE}" type="presParOf" srcId="{AB911315-C429-436A-9436-D3A719EB2149}" destId="{8D99C520-D0AB-4819-B6E7-B6B1747985AA}" srcOrd="0" destOrd="0" presId="urn:microsoft.com/office/officeart/2005/8/layout/chevron2"/>
    <dgm:cxn modelId="{B054767C-7DB3-4193-8AE3-8733D7F4E3D6}" type="presParOf" srcId="{AB911315-C429-436A-9436-D3A719EB2149}" destId="{8C5A02FA-07CE-460E-B2FB-C7DCE036308A}" srcOrd="1" destOrd="0" presId="urn:microsoft.com/office/officeart/2005/8/layout/chevron2"/>
    <dgm:cxn modelId="{A47CDF20-66B0-4206-8346-AACBEE88E9AA}" type="presParOf" srcId="{9F046823-AE6B-4197-8DCE-D2360B92AB8A}" destId="{A98149D9-8B8B-4C9F-9C35-A8C9D2AA6662}" srcOrd="5" destOrd="0" presId="urn:microsoft.com/office/officeart/2005/8/layout/chevron2"/>
    <dgm:cxn modelId="{57F29509-C4BF-4D15-9BAC-B3909D828A57}" type="presParOf" srcId="{9F046823-AE6B-4197-8DCE-D2360B92AB8A}" destId="{80AC8574-3E58-47B4-BCEE-BD143A11CDA9}" srcOrd="6" destOrd="0" presId="urn:microsoft.com/office/officeart/2005/8/layout/chevron2"/>
    <dgm:cxn modelId="{CC0B89A5-E6FF-4355-9613-924447DB0841}" type="presParOf" srcId="{80AC8574-3E58-47B4-BCEE-BD143A11CDA9}" destId="{B1DE99EA-4B9A-4391-8C59-3EF935E43D68}" srcOrd="0" destOrd="0" presId="urn:microsoft.com/office/officeart/2005/8/layout/chevron2"/>
    <dgm:cxn modelId="{867C33AD-7F65-4DB5-8BAB-BC1F3342CBC6}" type="presParOf" srcId="{80AC8574-3E58-47B4-BCEE-BD143A11CDA9}" destId="{8F23745E-54AF-4B94-ADD9-618BF2560ADB}" srcOrd="1" destOrd="0" presId="urn:microsoft.com/office/officeart/2005/8/layout/chevron2"/>
  </dgm:cxnLst>
  <dgm:bg>
    <a:solidFill>
      <a:schemeClr val="bg1"/>
    </a:solid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E27145-7E86-42B6-99F5-07FE8858329E}" type="doc">
      <dgm:prSet loTypeId="urn:microsoft.com/office/officeart/2005/8/layout/orgChart1" loCatId="hierarchy" qsTypeId="urn:microsoft.com/office/officeart/2005/8/quickstyle/3d3" qsCatId="3D" csTypeId="urn:microsoft.com/office/officeart/2005/8/colors/accent1_2" csCatId="accent1" phldr="1"/>
      <dgm:spPr/>
      <dgm:t>
        <a:bodyPr/>
        <a:lstStyle/>
        <a:p>
          <a:endParaRPr lang="en-US"/>
        </a:p>
      </dgm:t>
    </dgm:pt>
    <dgm:pt modelId="{DF109C59-AF49-4F2B-9566-5862F137BE28}">
      <dgm:prSet phldrT="[Text]" custT="1"/>
      <dgm:spPr/>
      <dgm:t>
        <a:bodyPr/>
        <a:lstStyle/>
        <a:p>
          <a:pPr algn="ctr"/>
          <a:r>
            <a:rPr lang="en-US" sz="1600" dirty="0">
              <a:solidFill>
                <a:schemeClr val="tx1"/>
              </a:solidFill>
            </a:rPr>
            <a:t>PNAEQ</a:t>
          </a:r>
        </a:p>
      </dgm:t>
    </dgm:pt>
    <dgm:pt modelId="{80F2B6B1-935C-498E-8627-1BA8796CE668}" type="parTrans" cxnId="{4A3F8DB7-FE77-4C40-AF86-DF687D981BCE}">
      <dgm:prSet/>
      <dgm:spPr/>
      <dgm:t>
        <a:bodyPr/>
        <a:lstStyle/>
        <a:p>
          <a:pPr algn="ctr"/>
          <a:endParaRPr lang="en-US">
            <a:solidFill>
              <a:schemeClr val="tx1"/>
            </a:solidFill>
          </a:endParaRPr>
        </a:p>
      </dgm:t>
    </dgm:pt>
    <dgm:pt modelId="{E8346367-9D5E-4957-8D3F-03B34797E17C}" type="sibTrans" cxnId="{4A3F8DB7-FE77-4C40-AF86-DF687D981BCE}">
      <dgm:prSet/>
      <dgm:spPr/>
      <dgm:t>
        <a:bodyPr/>
        <a:lstStyle/>
        <a:p>
          <a:pPr algn="ctr"/>
          <a:endParaRPr lang="en-US">
            <a:solidFill>
              <a:schemeClr val="tx1"/>
            </a:solidFill>
          </a:endParaRPr>
        </a:p>
      </dgm:t>
    </dgm:pt>
    <dgm:pt modelId="{4F2E124B-5723-48C0-9E1B-70919274C907}" type="asst">
      <dgm:prSet phldrT="[Text]" custT="1"/>
      <dgm:spPr/>
      <dgm:t>
        <a:bodyPr/>
        <a:lstStyle/>
        <a:p>
          <a:pPr algn="ctr"/>
          <a:r>
            <a:rPr lang="en-US" sz="1600" dirty="0" err="1">
              <a:solidFill>
                <a:schemeClr val="tx1"/>
              </a:solidFill>
            </a:rPr>
            <a:t>TWGs</a:t>
          </a:r>
          <a:endParaRPr lang="en-US" sz="1600" dirty="0">
            <a:solidFill>
              <a:schemeClr val="tx1"/>
            </a:solidFill>
          </a:endParaRPr>
        </a:p>
      </dgm:t>
    </dgm:pt>
    <dgm:pt modelId="{6DD96316-1729-4072-AB5E-CDDA1B2BDDE7}" type="parTrans" cxnId="{0D212B40-AEFA-4CD4-92B0-1E334BA277B5}">
      <dgm:prSet/>
      <dgm:spPr>
        <a:ln w="19050"/>
      </dgm:spPr>
      <dgm:t>
        <a:bodyPr/>
        <a:lstStyle/>
        <a:p>
          <a:pPr algn="ctr"/>
          <a:endParaRPr lang="en-US">
            <a:solidFill>
              <a:schemeClr val="tx1"/>
            </a:solidFill>
          </a:endParaRPr>
        </a:p>
      </dgm:t>
    </dgm:pt>
    <dgm:pt modelId="{88624EA2-EEC9-4467-A693-DF891007044A}" type="sibTrans" cxnId="{0D212B40-AEFA-4CD4-92B0-1E334BA277B5}">
      <dgm:prSet/>
      <dgm:spPr/>
      <dgm:t>
        <a:bodyPr/>
        <a:lstStyle/>
        <a:p>
          <a:pPr algn="ctr"/>
          <a:endParaRPr lang="en-US">
            <a:solidFill>
              <a:schemeClr val="tx1"/>
            </a:solidFill>
          </a:endParaRPr>
        </a:p>
      </dgm:t>
    </dgm:pt>
    <dgm:pt modelId="{46F57B09-4BAC-4784-B28C-519AA1166F65}">
      <dgm:prSet phldrT="[Text]" custT="1"/>
      <dgm:spPr/>
      <dgm:t>
        <a:bodyPr/>
        <a:lstStyle/>
        <a:p>
          <a:pPr algn="ctr"/>
          <a:r>
            <a:rPr lang="en-US" sz="1600" dirty="0">
              <a:solidFill>
                <a:schemeClr val="tx1"/>
              </a:solidFill>
            </a:rPr>
            <a:t>Lot-to-lot verification</a:t>
          </a:r>
        </a:p>
      </dgm:t>
    </dgm:pt>
    <dgm:pt modelId="{965BE006-F33F-4A28-98D3-08C0888A4FAA}" type="parTrans" cxnId="{EBB4D215-1534-45B2-8DA4-4A1375512A2C}">
      <dgm:prSet/>
      <dgm:spPr>
        <a:ln w="19050"/>
      </dgm:spPr>
      <dgm:t>
        <a:bodyPr/>
        <a:lstStyle/>
        <a:p>
          <a:pPr algn="ctr"/>
          <a:endParaRPr lang="en-US">
            <a:solidFill>
              <a:schemeClr val="tx1"/>
            </a:solidFill>
          </a:endParaRPr>
        </a:p>
      </dgm:t>
    </dgm:pt>
    <dgm:pt modelId="{8BA604A7-9136-452E-8DC5-B9E2534511F1}" type="sibTrans" cxnId="{EBB4D215-1534-45B2-8DA4-4A1375512A2C}">
      <dgm:prSet/>
      <dgm:spPr/>
      <dgm:t>
        <a:bodyPr/>
        <a:lstStyle/>
        <a:p>
          <a:pPr algn="ctr"/>
          <a:endParaRPr lang="en-US">
            <a:solidFill>
              <a:schemeClr val="tx1"/>
            </a:solidFill>
          </a:endParaRPr>
        </a:p>
      </dgm:t>
    </dgm:pt>
    <dgm:pt modelId="{7CACBD0D-07DA-422B-A037-068D19975080}">
      <dgm:prSet phldrT="[Text]" custT="1"/>
      <dgm:spPr/>
      <dgm:t>
        <a:bodyPr/>
        <a:lstStyle/>
        <a:p>
          <a:pPr algn="ctr"/>
          <a:r>
            <a:rPr lang="en-US" sz="1600">
              <a:solidFill>
                <a:schemeClr val="tx1"/>
              </a:solidFill>
            </a:rPr>
            <a:t>Blind rechecking</a:t>
          </a:r>
          <a:endParaRPr lang="en-US" sz="1600" dirty="0">
            <a:solidFill>
              <a:schemeClr val="tx1"/>
            </a:solidFill>
          </a:endParaRPr>
        </a:p>
      </dgm:t>
    </dgm:pt>
    <dgm:pt modelId="{3DDDF270-05BD-440E-8599-C4C1371FE02A}" type="parTrans" cxnId="{CEF85934-746F-4FB2-B091-917F1D577567}">
      <dgm:prSet/>
      <dgm:spPr>
        <a:ln w="19050">
          <a:solidFill>
            <a:schemeClr val="tx1"/>
          </a:solidFill>
        </a:ln>
      </dgm:spPr>
      <dgm:t>
        <a:bodyPr/>
        <a:lstStyle/>
        <a:p>
          <a:pPr algn="ctr"/>
          <a:endParaRPr lang="en-US">
            <a:solidFill>
              <a:schemeClr val="tx1"/>
            </a:solidFill>
          </a:endParaRPr>
        </a:p>
      </dgm:t>
    </dgm:pt>
    <dgm:pt modelId="{33211EFF-A46D-40AB-B07B-9DCCA78FC03A}" type="sibTrans" cxnId="{CEF85934-746F-4FB2-B091-917F1D577567}">
      <dgm:prSet/>
      <dgm:spPr/>
      <dgm:t>
        <a:bodyPr/>
        <a:lstStyle/>
        <a:p>
          <a:pPr algn="ctr"/>
          <a:endParaRPr lang="en-US">
            <a:solidFill>
              <a:schemeClr val="tx1"/>
            </a:solidFill>
          </a:endParaRPr>
        </a:p>
      </dgm:t>
    </dgm:pt>
    <dgm:pt modelId="{9CFB75A1-4001-4BB9-95AF-5D461045FA94}">
      <dgm:prSet phldrT="[Text]" custT="1"/>
      <dgm:spPr/>
      <dgm:t>
        <a:bodyPr/>
        <a:lstStyle/>
        <a:p>
          <a:pPr algn="ctr"/>
          <a:r>
            <a:rPr lang="en-US" sz="1600">
              <a:solidFill>
                <a:schemeClr val="tx1"/>
              </a:solidFill>
            </a:rPr>
            <a:t>Lab Mentorship</a:t>
          </a:r>
          <a:endParaRPr lang="en-US" sz="1600" dirty="0">
            <a:solidFill>
              <a:schemeClr val="tx1"/>
            </a:solidFill>
          </a:endParaRPr>
        </a:p>
      </dgm:t>
    </dgm:pt>
    <dgm:pt modelId="{52F6BB7F-68DE-4955-B337-7FD6882CDF53}" type="parTrans" cxnId="{6E04AEE1-3B71-4706-A347-93F970063BA5}">
      <dgm:prSet/>
      <dgm:spPr>
        <a:ln w="19050"/>
      </dgm:spPr>
      <dgm:t>
        <a:bodyPr/>
        <a:lstStyle/>
        <a:p>
          <a:pPr algn="ctr"/>
          <a:endParaRPr lang="en-US">
            <a:solidFill>
              <a:schemeClr val="tx1"/>
            </a:solidFill>
          </a:endParaRPr>
        </a:p>
      </dgm:t>
    </dgm:pt>
    <dgm:pt modelId="{1CC16869-864B-4564-9CCC-5A80322958BE}" type="sibTrans" cxnId="{6E04AEE1-3B71-4706-A347-93F970063BA5}">
      <dgm:prSet/>
      <dgm:spPr/>
      <dgm:t>
        <a:bodyPr/>
        <a:lstStyle/>
        <a:p>
          <a:pPr algn="ctr"/>
          <a:endParaRPr lang="en-US">
            <a:solidFill>
              <a:schemeClr val="tx1"/>
            </a:solidFill>
          </a:endParaRPr>
        </a:p>
      </dgm:t>
    </dgm:pt>
    <dgm:pt modelId="{903CEBA7-224B-4643-BD5A-9F546DCDE435}">
      <dgm:prSet custT="1"/>
      <dgm:spPr/>
      <dgm:t>
        <a:bodyPr/>
        <a:lstStyle/>
        <a:p>
          <a:pPr algn="ctr"/>
          <a:r>
            <a:rPr lang="en-US" sz="1600" dirty="0">
              <a:solidFill>
                <a:schemeClr val="tx1"/>
              </a:solidFill>
            </a:rPr>
            <a:t>TA and Mentorship</a:t>
          </a:r>
        </a:p>
      </dgm:t>
    </dgm:pt>
    <dgm:pt modelId="{C3A0C2E7-958B-46AF-A849-7F665C2BC21B}" type="parTrans" cxnId="{2CE62697-A14B-4233-8C37-648866C8C6C7}">
      <dgm:prSet/>
      <dgm:spPr>
        <a:ln w="19050">
          <a:solidFill>
            <a:schemeClr val="tx1"/>
          </a:solidFill>
        </a:ln>
      </dgm:spPr>
      <dgm:t>
        <a:bodyPr/>
        <a:lstStyle/>
        <a:p>
          <a:pPr algn="ctr"/>
          <a:endParaRPr lang="en-US">
            <a:solidFill>
              <a:schemeClr val="tx1"/>
            </a:solidFill>
          </a:endParaRPr>
        </a:p>
      </dgm:t>
    </dgm:pt>
    <dgm:pt modelId="{CAF36C1E-8383-40DF-9ACB-A473CE2FC210}" type="sibTrans" cxnId="{2CE62697-A14B-4233-8C37-648866C8C6C7}">
      <dgm:prSet/>
      <dgm:spPr/>
      <dgm:t>
        <a:bodyPr/>
        <a:lstStyle/>
        <a:p>
          <a:pPr algn="ctr"/>
          <a:endParaRPr lang="en-US">
            <a:solidFill>
              <a:schemeClr val="tx1"/>
            </a:solidFill>
          </a:endParaRPr>
        </a:p>
      </dgm:t>
    </dgm:pt>
    <dgm:pt modelId="{4363F873-B067-4D3D-8D24-AA574C4C858C}">
      <dgm:prSet custT="1"/>
      <dgm:spPr>
        <a:solidFill>
          <a:schemeClr val="accent6">
            <a:lumMod val="60000"/>
            <a:lumOff val="40000"/>
          </a:schemeClr>
        </a:solidFill>
      </dgm:spPr>
      <dgm:t>
        <a:bodyPr/>
        <a:lstStyle/>
        <a:p>
          <a:pPr algn="ctr"/>
          <a:r>
            <a:rPr lang="en-US" sz="1600">
              <a:solidFill>
                <a:schemeClr val="tx1"/>
              </a:solidFill>
            </a:rPr>
            <a:t>Proficiency Testing</a:t>
          </a:r>
          <a:endParaRPr lang="en-US" sz="1600" dirty="0">
            <a:solidFill>
              <a:schemeClr val="tx1"/>
            </a:solidFill>
          </a:endParaRPr>
        </a:p>
      </dgm:t>
    </dgm:pt>
    <dgm:pt modelId="{735768B9-9107-4A87-A317-62721840238E}" type="parTrans" cxnId="{586E4273-7789-43F1-9113-8BFF8A6B3913}">
      <dgm:prSet/>
      <dgm:spPr>
        <a:ln w="19050"/>
      </dgm:spPr>
      <dgm:t>
        <a:bodyPr/>
        <a:lstStyle/>
        <a:p>
          <a:pPr algn="ctr"/>
          <a:endParaRPr lang="en-US">
            <a:solidFill>
              <a:schemeClr val="tx1"/>
            </a:solidFill>
          </a:endParaRPr>
        </a:p>
      </dgm:t>
    </dgm:pt>
    <dgm:pt modelId="{60AFA61A-64C5-46C9-8A40-970E540B3453}" type="sibTrans" cxnId="{586E4273-7789-43F1-9113-8BFF8A6B3913}">
      <dgm:prSet/>
      <dgm:spPr/>
      <dgm:t>
        <a:bodyPr/>
        <a:lstStyle/>
        <a:p>
          <a:pPr algn="ctr"/>
          <a:endParaRPr lang="en-US">
            <a:solidFill>
              <a:schemeClr val="tx1"/>
            </a:solidFill>
          </a:endParaRPr>
        </a:p>
      </dgm:t>
    </dgm:pt>
    <dgm:pt modelId="{2C6D9A15-89FB-4466-BDF5-7552D125C094}">
      <dgm:prSet custT="1"/>
      <dgm:spPr/>
      <dgm:t>
        <a:bodyPr/>
        <a:lstStyle/>
        <a:p>
          <a:pPr algn="ctr"/>
          <a:r>
            <a:rPr lang="en-US" sz="1600" dirty="0">
              <a:solidFill>
                <a:schemeClr val="tx1"/>
              </a:solidFill>
            </a:rPr>
            <a:t>QMS</a:t>
          </a:r>
        </a:p>
      </dgm:t>
    </dgm:pt>
    <dgm:pt modelId="{22A73EDF-4CC8-4720-B87C-DF1177ADC5FB}" type="parTrans" cxnId="{0A83A528-ADD0-4F92-BC52-9B180C55F68A}">
      <dgm:prSet/>
      <dgm:spPr>
        <a:ln w="19050"/>
      </dgm:spPr>
      <dgm:t>
        <a:bodyPr/>
        <a:lstStyle/>
        <a:p>
          <a:pPr algn="ctr"/>
          <a:endParaRPr lang="en-US">
            <a:solidFill>
              <a:schemeClr val="tx1"/>
            </a:solidFill>
          </a:endParaRPr>
        </a:p>
      </dgm:t>
    </dgm:pt>
    <dgm:pt modelId="{F41A0E10-AD08-41CA-80CC-2DD7368C47D5}" type="sibTrans" cxnId="{0A83A528-ADD0-4F92-BC52-9B180C55F68A}">
      <dgm:prSet/>
      <dgm:spPr/>
      <dgm:t>
        <a:bodyPr/>
        <a:lstStyle/>
        <a:p>
          <a:pPr algn="ctr"/>
          <a:endParaRPr lang="en-US">
            <a:solidFill>
              <a:schemeClr val="tx1"/>
            </a:solidFill>
          </a:endParaRPr>
        </a:p>
      </dgm:t>
    </dgm:pt>
    <dgm:pt modelId="{4C7667A8-BA04-4FBB-BAE5-156F9AB67888}">
      <dgm:prSet custT="1"/>
      <dgm:spPr>
        <a:solidFill>
          <a:schemeClr val="accent6">
            <a:lumMod val="60000"/>
            <a:lumOff val="40000"/>
          </a:schemeClr>
        </a:solidFill>
      </dgm:spPr>
      <dgm:t>
        <a:bodyPr/>
        <a:lstStyle/>
        <a:p>
          <a:pPr algn="ctr"/>
          <a:r>
            <a:rPr lang="en-US" sz="1600" b="1" dirty="0">
              <a:solidFill>
                <a:schemeClr val="tx1"/>
              </a:solidFill>
            </a:rPr>
            <a:t>PPGQ</a:t>
          </a:r>
        </a:p>
      </dgm:t>
    </dgm:pt>
    <dgm:pt modelId="{7BC044F4-D67C-44CE-A073-5FCCCCE861F5}" type="parTrans" cxnId="{A1A1099B-121D-4EE8-807A-CFB524782DFF}">
      <dgm:prSet/>
      <dgm:spPr/>
      <dgm:t>
        <a:bodyPr/>
        <a:lstStyle/>
        <a:p>
          <a:pPr algn="ctr"/>
          <a:endParaRPr lang="en-US">
            <a:solidFill>
              <a:schemeClr val="tx1"/>
            </a:solidFill>
          </a:endParaRPr>
        </a:p>
      </dgm:t>
    </dgm:pt>
    <dgm:pt modelId="{4D9B0B61-D95B-43C0-AE46-079E8917875B}" type="sibTrans" cxnId="{A1A1099B-121D-4EE8-807A-CFB524782DFF}">
      <dgm:prSet/>
      <dgm:spPr/>
      <dgm:t>
        <a:bodyPr/>
        <a:lstStyle/>
        <a:p>
          <a:pPr algn="ctr"/>
          <a:endParaRPr lang="en-US">
            <a:solidFill>
              <a:schemeClr val="tx1"/>
            </a:solidFill>
          </a:endParaRPr>
        </a:p>
      </dgm:t>
    </dgm:pt>
    <dgm:pt modelId="{3BBE643A-52C4-4F75-920B-99B867F611D3}" type="pres">
      <dgm:prSet presAssocID="{22E27145-7E86-42B6-99F5-07FE8858329E}" presName="hierChild1" presStyleCnt="0">
        <dgm:presLayoutVars>
          <dgm:orgChart val="1"/>
          <dgm:chPref val="1"/>
          <dgm:dir/>
          <dgm:animOne val="branch"/>
          <dgm:animLvl val="lvl"/>
          <dgm:resizeHandles/>
        </dgm:presLayoutVars>
      </dgm:prSet>
      <dgm:spPr/>
    </dgm:pt>
    <dgm:pt modelId="{B3841244-D135-47F1-BD1F-E9E80EB85B77}" type="pres">
      <dgm:prSet presAssocID="{DF109C59-AF49-4F2B-9566-5862F137BE28}" presName="hierRoot1" presStyleCnt="0">
        <dgm:presLayoutVars>
          <dgm:hierBranch val="init"/>
        </dgm:presLayoutVars>
      </dgm:prSet>
      <dgm:spPr/>
    </dgm:pt>
    <dgm:pt modelId="{7EDF509D-47AD-47F7-A20F-92AF9E297289}" type="pres">
      <dgm:prSet presAssocID="{DF109C59-AF49-4F2B-9566-5862F137BE28}" presName="rootComposite1" presStyleCnt="0"/>
      <dgm:spPr/>
    </dgm:pt>
    <dgm:pt modelId="{B66F7FBC-67CD-45BE-968F-5B32197ADE50}" type="pres">
      <dgm:prSet presAssocID="{DF109C59-AF49-4F2B-9566-5862F137BE28}" presName="rootText1" presStyleLbl="node0" presStyleIdx="0" presStyleCnt="1" custLinFactY="-100000" custLinFactNeighborY="-135313">
        <dgm:presLayoutVars>
          <dgm:chPref val="3"/>
        </dgm:presLayoutVars>
      </dgm:prSet>
      <dgm:spPr/>
    </dgm:pt>
    <dgm:pt modelId="{E21A6A67-2565-4769-A444-F8E4CBFE1F62}" type="pres">
      <dgm:prSet presAssocID="{DF109C59-AF49-4F2B-9566-5862F137BE28}" presName="rootConnector1" presStyleLbl="node1" presStyleIdx="0" presStyleCnt="0"/>
      <dgm:spPr/>
    </dgm:pt>
    <dgm:pt modelId="{7D947752-63B8-4129-9293-45FA8EAC7937}" type="pres">
      <dgm:prSet presAssocID="{DF109C59-AF49-4F2B-9566-5862F137BE28}" presName="hierChild2" presStyleCnt="0"/>
      <dgm:spPr/>
    </dgm:pt>
    <dgm:pt modelId="{C6ED6405-4B3D-4E67-9C38-031141937F5C}" type="pres">
      <dgm:prSet presAssocID="{22A73EDF-4CC8-4720-B87C-DF1177ADC5FB}" presName="Name37" presStyleLbl="parChTrans1D2" presStyleIdx="0" presStyleCnt="8"/>
      <dgm:spPr/>
    </dgm:pt>
    <dgm:pt modelId="{931A225D-F520-4267-B452-5AAAC88C78C2}" type="pres">
      <dgm:prSet presAssocID="{2C6D9A15-89FB-4466-BDF5-7552D125C094}" presName="hierRoot2" presStyleCnt="0">
        <dgm:presLayoutVars>
          <dgm:hierBranch val="init"/>
        </dgm:presLayoutVars>
      </dgm:prSet>
      <dgm:spPr/>
    </dgm:pt>
    <dgm:pt modelId="{85856A32-0EF2-4BCC-A9FA-1402060A916F}" type="pres">
      <dgm:prSet presAssocID="{2C6D9A15-89FB-4466-BDF5-7552D125C094}" presName="rootComposite" presStyleCnt="0"/>
      <dgm:spPr/>
    </dgm:pt>
    <dgm:pt modelId="{009735D0-A4E3-4E42-84CC-CF00391DB94A}" type="pres">
      <dgm:prSet presAssocID="{2C6D9A15-89FB-4466-BDF5-7552D125C094}" presName="rootText" presStyleLbl="node2" presStyleIdx="0" presStyleCnt="7" custLinFactNeighborX="-132" custLinFactNeighborY="2934">
        <dgm:presLayoutVars>
          <dgm:chPref val="3"/>
        </dgm:presLayoutVars>
      </dgm:prSet>
      <dgm:spPr/>
    </dgm:pt>
    <dgm:pt modelId="{0B2A4767-C73A-436D-83B8-36BB846A4E2E}" type="pres">
      <dgm:prSet presAssocID="{2C6D9A15-89FB-4466-BDF5-7552D125C094}" presName="rootConnector" presStyleLbl="node2" presStyleIdx="0" presStyleCnt="7"/>
      <dgm:spPr/>
    </dgm:pt>
    <dgm:pt modelId="{C7BE1F93-4CBF-4BCE-AAE3-B72428126546}" type="pres">
      <dgm:prSet presAssocID="{2C6D9A15-89FB-4466-BDF5-7552D125C094}" presName="hierChild4" presStyleCnt="0"/>
      <dgm:spPr/>
    </dgm:pt>
    <dgm:pt modelId="{EA4E79EB-FE6E-402E-A4EE-4B5F51AD743F}" type="pres">
      <dgm:prSet presAssocID="{2C6D9A15-89FB-4466-BDF5-7552D125C094}" presName="hierChild5" presStyleCnt="0"/>
      <dgm:spPr/>
    </dgm:pt>
    <dgm:pt modelId="{9943B579-0BB7-49C7-86AE-CA5ABE74D486}" type="pres">
      <dgm:prSet presAssocID="{735768B9-9107-4A87-A317-62721840238E}" presName="Name37" presStyleLbl="parChTrans1D2" presStyleIdx="1" presStyleCnt="8"/>
      <dgm:spPr/>
    </dgm:pt>
    <dgm:pt modelId="{06CF1A7A-564B-415F-ABBA-BBC31F863946}" type="pres">
      <dgm:prSet presAssocID="{4363F873-B067-4D3D-8D24-AA574C4C858C}" presName="hierRoot2" presStyleCnt="0">
        <dgm:presLayoutVars>
          <dgm:hierBranch val="init"/>
        </dgm:presLayoutVars>
      </dgm:prSet>
      <dgm:spPr/>
    </dgm:pt>
    <dgm:pt modelId="{804611DD-CE29-40C8-8F37-14CD15514D49}" type="pres">
      <dgm:prSet presAssocID="{4363F873-B067-4D3D-8D24-AA574C4C858C}" presName="rootComposite" presStyleCnt="0"/>
      <dgm:spPr/>
    </dgm:pt>
    <dgm:pt modelId="{AAA48813-E3DC-4548-B3AF-D7D431A3CB33}" type="pres">
      <dgm:prSet presAssocID="{4363F873-B067-4D3D-8D24-AA574C4C858C}" presName="rootText" presStyleLbl="node2" presStyleIdx="1" presStyleCnt="7" custLinFactNeighborX="-132" custLinFactNeighborY="2934">
        <dgm:presLayoutVars>
          <dgm:chPref val="3"/>
        </dgm:presLayoutVars>
      </dgm:prSet>
      <dgm:spPr/>
    </dgm:pt>
    <dgm:pt modelId="{D29D93FF-068B-4226-AEA8-53D81EBDFBA2}" type="pres">
      <dgm:prSet presAssocID="{4363F873-B067-4D3D-8D24-AA574C4C858C}" presName="rootConnector" presStyleLbl="node2" presStyleIdx="1" presStyleCnt="7"/>
      <dgm:spPr/>
    </dgm:pt>
    <dgm:pt modelId="{84429017-144E-4B5C-BD87-0EAD7B9E40F9}" type="pres">
      <dgm:prSet presAssocID="{4363F873-B067-4D3D-8D24-AA574C4C858C}" presName="hierChild4" presStyleCnt="0"/>
      <dgm:spPr/>
    </dgm:pt>
    <dgm:pt modelId="{60A8FBD6-C83E-4BD3-9561-7472D38F5B57}" type="pres">
      <dgm:prSet presAssocID="{4363F873-B067-4D3D-8D24-AA574C4C858C}" presName="hierChild5" presStyleCnt="0"/>
      <dgm:spPr/>
    </dgm:pt>
    <dgm:pt modelId="{5024544B-42C0-45DD-947F-2F16D938F065}" type="pres">
      <dgm:prSet presAssocID="{965BE006-F33F-4A28-98D3-08C0888A4FAA}" presName="Name37" presStyleLbl="parChTrans1D2" presStyleIdx="2" presStyleCnt="8"/>
      <dgm:spPr/>
    </dgm:pt>
    <dgm:pt modelId="{8D52F3DF-CD20-4FE2-A384-89B0D9EC5D19}" type="pres">
      <dgm:prSet presAssocID="{46F57B09-4BAC-4784-B28C-519AA1166F65}" presName="hierRoot2" presStyleCnt="0">
        <dgm:presLayoutVars>
          <dgm:hierBranch val="init"/>
        </dgm:presLayoutVars>
      </dgm:prSet>
      <dgm:spPr/>
    </dgm:pt>
    <dgm:pt modelId="{F04EA9E6-FC9C-4E93-96C0-A085A18C6D9A}" type="pres">
      <dgm:prSet presAssocID="{46F57B09-4BAC-4784-B28C-519AA1166F65}" presName="rootComposite" presStyleCnt="0"/>
      <dgm:spPr/>
    </dgm:pt>
    <dgm:pt modelId="{09115A99-7AA0-4236-9F54-5ABD9D5B8287}" type="pres">
      <dgm:prSet presAssocID="{46F57B09-4BAC-4784-B28C-519AA1166F65}" presName="rootText" presStyleLbl="node2" presStyleIdx="2" presStyleCnt="7" custLinFactNeighborX="-132" custLinFactNeighborY="2934">
        <dgm:presLayoutVars>
          <dgm:chPref val="3"/>
        </dgm:presLayoutVars>
      </dgm:prSet>
      <dgm:spPr/>
    </dgm:pt>
    <dgm:pt modelId="{30DD24B2-0B22-45A1-B20B-51F4E95B2C5C}" type="pres">
      <dgm:prSet presAssocID="{46F57B09-4BAC-4784-B28C-519AA1166F65}" presName="rootConnector" presStyleLbl="node2" presStyleIdx="2" presStyleCnt="7"/>
      <dgm:spPr/>
    </dgm:pt>
    <dgm:pt modelId="{F23152DA-4105-48D7-94A5-ABBCF2F5F89C}" type="pres">
      <dgm:prSet presAssocID="{46F57B09-4BAC-4784-B28C-519AA1166F65}" presName="hierChild4" presStyleCnt="0"/>
      <dgm:spPr/>
    </dgm:pt>
    <dgm:pt modelId="{AE56B131-516E-4A8F-AE2F-1AD9E383EBBE}" type="pres">
      <dgm:prSet presAssocID="{46F57B09-4BAC-4784-B28C-519AA1166F65}" presName="hierChild5" presStyleCnt="0"/>
      <dgm:spPr/>
    </dgm:pt>
    <dgm:pt modelId="{C2477C85-78C9-49B8-856A-6D88487C531F}" type="pres">
      <dgm:prSet presAssocID="{3DDDF270-05BD-440E-8599-C4C1371FE02A}" presName="Name37" presStyleLbl="parChTrans1D2" presStyleIdx="3" presStyleCnt="8"/>
      <dgm:spPr/>
    </dgm:pt>
    <dgm:pt modelId="{E24AE1DF-B6B7-4610-B886-4FD8CE468FEB}" type="pres">
      <dgm:prSet presAssocID="{7CACBD0D-07DA-422B-A037-068D19975080}" presName="hierRoot2" presStyleCnt="0">
        <dgm:presLayoutVars>
          <dgm:hierBranch val="init"/>
        </dgm:presLayoutVars>
      </dgm:prSet>
      <dgm:spPr/>
    </dgm:pt>
    <dgm:pt modelId="{FD0DD7B8-BFE0-4C1C-8C5C-A6A9B8B8E757}" type="pres">
      <dgm:prSet presAssocID="{7CACBD0D-07DA-422B-A037-068D19975080}" presName="rootComposite" presStyleCnt="0"/>
      <dgm:spPr/>
    </dgm:pt>
    <dgm:pt modelId="{6C9C9193-D9FC-4EEC-ACBD-7BAA1229AF42}" type="pres">
      <dgm:prSet presAssocID="{7CACBD0D-07DA-422B-A037-068D19975080}" presName="rootText" presStyleLbl="node2" presStyleIdx="3" presStyleCnt="7" custLinFactNeighborX="-132" custLinFactNeighborY="2934">
        <dgm:presLayoutVars>
          <dgm:chPref val="3"/>
        </dgm:presLayoutVars>
      </dgm:prSet>
      <dgm:spPr/>
    </dgm:pt>
    <dgm:pt modelId="{91F0CECD-95AA-406E-A038-5164C7E129A5}" type="pres">
      <dgm:prSet presAssocID="{7CACBD0D-07DA-422B-A037-068D19975080}" presName="rootConnector" presStyleLbl="node2" presStyleIdx="3" presStyleCnt="7"/>
      <dgm:spPr/>
    </dgm:pt>
    <dgm:pt modelId="{7D36E74F-BE15-43C9-AFC6-B40088419623}" type="pres">
      <dgm:prSet presAssocID="{7CACBD0D-07DA-422B-A037-068D19975080}" presName="hierChild4" presStyleCnt="0"/>
      <dgm:spPr/>
    </dgm:pt>
    <dgm:pt modelId="{3FB38C42-4CDA-45E6-8C27-852D375728F4}" type="pres">
      <dgm:prSet presAssocID="{7CACBD0D-07DA-422B-A037-068D19975080}" presName="hierChild5" presStyleCnt="0"/>
      <dgm:spPr/>
    </dgm:pt>
    <dgm:pt modelId="{14284E4A-62DE-495B-884C-03277B75F4B6}" type="pres">
      <dgm:prSet presAssocID="{52F6BB7F-68DE-4955-B337-7FD6882CDF53}" presName="Name37" presStyleLbl="parChTrans1D2" presStyleIdx="4" presStyleCnt="8"/>
      <dgm:spPr/>
    </dgm:pt>
    <dgm:pt modelId="{223E281B-1EAC-46A9-9E6F-8EFE13BE4BD8}" type="pres">
      <dgm:prSet presAssocID="{9CFB75A1-4001-4BB9-95AF-5D461045FA94}" presName="hierRoot2" presStyleCnt="0">
        <dgm:presLayoutVars>
          <dgm:hierBranch val="init"/>
        </dgm:presLayoutVars>
      </dgm:prSet>
      <dgm:spPr/>
    </dgm:pt>
    <dgm:pt modelId="{20FF8CD5-4A87-4952-B495-CB9D7377A4F8}" type="pres">
      <dgm:prSet presAssocID="{9CFB75A1-4001-4BB9-95AF-5D461045FA94}" presName="rootComposite" presStyleCnt="0"/>
      <dgm:spPr/>
    </dgm:pt>
    <dgm:pt modelId="{295063BE-15FF-49B2-995B-FAA4AA75D810}" type="pres">
      <dgm:prSet presAssocID="{9CFB75A1-4001-4BB9-95AF-5D461045FA94}" presName="rootText" presStyleLbl="node2" presStyleIdx="4" presStyleCnt="7" custLinFactNeighborX="-132" custLinFactNeighborY="2934">
        <dgm:presLayoutVars>
          <dgm:chPref val="3"/>
        </dgm:presLayoutVars>
      </dgm:prSet>
      <dgm:spPr/>
    </dgm:pt>
    <dgm:pt modelId="{1A27DA00-B840-4F18-ACF7-179ABD97C4B1}" type="pres">
      <dgm:prSet presAssocID="{9CFB75A1-4001-4BB9-95AF-5D461045FA94}" presName="rootConnector" presStyleLbl="node2" presStyleIdx="4" presStyleCnt="7"/>
      <dgm:spPr/>
    </dgm:pt>
    <dgm:pt modelId="{3848297F-E122-4923-8D98-B9C5530B34C5}" type="pres">
      <dgm:prSet presAssocID="{9CFB75A1-4001-4BB9-95AF-5D461045FA94}" presName="hierChild4" presStyleCnt="0"/>
      <dgm:spPr/>
    </dgm:pt>
    <dgm:pt modelId="{DC9D7124-DB43-4EA8-955C-1D69085E6B2C}" type="pres">
      <dgm:prSet presAssocID="{9CFB75A1-4001-4BB9-95AF-5D461045FA94}" presName="hierChild5" presStyleCnt="0"/>
      <dgm:spPr/>
    </dgm:pt>
    <dgm:pt modelId="{FC6C727A-38B9-4CDA-AA98-3DA79C0296C2}" type="pres">
      <dgm:prSet presAssocID="{C3A0C2E7-958B-46AF-A849-7F665C2BC21B}" presName="Name37" presStyleLbl="parChTrans1D2" presStyleIdx="5" presStyleCnt="8"/>
      <dgm:spPr/>
    </dgm:pt>
    <dgm:pt modelId="{28B9E01C-1DEC-4C3A-84ED-1272A81F3A69}" type="pres">
      <dgm:prSet presAssocID="{903CEBA7-224B-4643-BD5A-9F546DCDE435}" presName="hierRoot2" presStyleCnt="0">
        <dgm:presLayoutVars>
          <dgm:hierBranch val="init"/>
        </dgm:presLayoutVars>
      </dgm:prSet>
      <dgm:spPr/>
    </dgm:pt>
    <dgm:pt modelId="{E844E4F1-CEE6-4AB4-88E8-21C1A62977FB}" type="pres">
      <dgm:prSet presAssocID="{903CEBA7-224B-4643-BD5A-9F546DCDE435}" presName="rootComposite" presStyleCnt="0"/>
      <dgm:spPr/>
    </dgm:pt>
    <dgm:pt modelId="{360ED0FD-DFF5-416D-8115-DC01947731C2}" type="pres">
      <dgm:prSet presAssocID="{903CEBA7-224B-4643-BD5A-9F546DCDE435}" presName="rootText" presStyleLbl="node2" presStyleIdx="5" presStyleCnt="7">
        <dgm:presLayoutVars>
          <dgm:chPref val="3"/>
        </dgm:presLayoutVars>
      </dgm:prSet>
      <dgm:spPr/>
    </dgm:pt>
    <dgm:pt modelId="{9B8E7709-24C7-4575-9030-32FE74B92CE8}" type="pres">
      <dgm:prSet presAssocID="{903CEBA7-224B-4643-BD5A-9F546DCDE435}" presName="rootConnector" presStyleLbl="node2" presStyleIdx="5" presStyleCnt="7"/>
      <dgm:spPr/>
    </dgm:pt>
    <dgm:pt modelId="{EF103B0E-5B3C-44F0-9807-51326AFBFB22}" type="pres">
      <dgm:prSet presAssocID="{903CEBA7-224B-4643-BD5A-9F546DCDE435}" presName="hierChild4" presStyleCnt="0"/>
      <dgm:spPr/>
    </dgm:pt>
    <dgm:pt modelId="{F0408F64-88BB-443C-A80F-6B9327536577}" type="pres">
      <dgm:prSet presAssocID="{903CEBA7-224B-4643-BD5A-9F546DCDE435}" presName="hierChild5" presStyleCnt="0"/>
      <dgm:spPr/>
    </dgm:pt>
    <dgm:pt modelId="{323D5AB3-4F77-48E6-89EB-4A0639525B4A}" type="pres">
      <dgm:prSet presAssocID="{7BC044F4-D67C-44CE-A073-5FCCCCE861F5}" presName="Name37" presStyleLbl="parChTrans1D2" presStyleIdx="6" presStyleCnt="8"/>
      <dgm:spPr/>
    </dgm:pt>
    <dgm:pt modelId="{7D7A2370-C590-4E03-89E4-2FF8D2DDB883}" type="pres">
      <dgm:prSet presAssocID="{4C7667A8-BA04-4FBB-BAE5-156F9AB67888}" presName="hierRoot2" presStyleCnt="0">
        <dgm:presLayoutVars>
          <dgm:hierBranch val="init"/>
        </dgm:presLayoutVars>
      </dgm:prSet>
      <dgm:spPr/>
    </dgm:pt>
    <dgm:pt modelId="{41AF9F4B-E973-4708-8420-F41F593FFFAE}" type="pres">
      <dgm:prSet presAssocID="{4C7667A8-BA04-4FBB-BAE5-156F9AB67888}" presName="rootComposite" presStyleCnt="0"/>
      <dgm:spPr/>
    </dgm:pt>
    <dgm:pt modelId="{D2A6A3D7-E244-4733-BD60-DA9CA03D23D4}" type="pres">
      <dgm:prSet presAssocID="{4C7667A8-BA04-4FBB-BAE5-156F9AB67888}" presName="rootText" presStyleLbl="node2" presStyleIdx="6" presStyleCnt="7" custLinFactX="-158997" custLinFactY="-138965" custLinFactNeighborX="-200000" custLinFactNeighborY="-200000">
        <dgm:presLayoutVars>
          <dgm:chPref val="3"/>
        </dgm:presLayoutVars>
      </dgm:prSet>
      <dgm:spPr/>
    </dgm:pt>
    <dgm:pt modelId="{0E54CE81-A081-46E6-9CCA-3B826C765D60}" type="pres">
      <dgm:prSet presAssocID="{4C7667A8-BA04-4FBB-BAE5-156F9AB67888}" presName="rootConnector" presStyleLbl="node2" presStyleIdx="6" presStyleCnt="7"/>
      <dgm:spPr/>
    </dgm:pt>
    <dgm:pt modelId="{5ACC6294-A3ED-472A-A1A7-C41E1906EF78}" type="pres">
      <dgm:prSet presAssocID="{4C7667A8-BA04-4FBB-BAE5-156F9AB67888}" presName="hierChild4" presStyleCnt="0"/>
      <dgm:spPr/>
    </dgm:pt>
    <dgm:pt modelId="{A9B1AD93-A85C-4CA6-98DA-E59799C8A5CE}" type="pres">
      <dgm:prSet presAssocID="{4C7667A8-BA04-4FBB-BAE5-156F9AB67888}" presName="hierChild5" presStyleCnt="0"/>
      <dgm:spPr/>
    </dgm:pt>
    <dgm:pt modelId="{E83455F8-AAAE-441D-B59E-BDF19E476268}" type="pres">
      <dgm:prSet presAssocID="{DF109C59-AF49-4F2B-9566-5862F137BE28}" presName="hierChild3" presStyleCnt="0"/>
      <dgm:spPr/>
    </dgm:pt>
    <dgm:pt modelId="{DCD61AC6-56A9-487B-8E83-D2D48666CC29}" type="pres">
      <dgm:prSet presAssocID="{6DD96316-1729-4072-AB5E-CDDA1B2BDDE7}" presName="Name111" presStyleLbl="parChTrans1D2" presStyleIdx="7" presStyleCnt="8"/>
      <dgm:spPr/>
    </dgm:pt>
    <dgm:pt modelId="{456F9673-EB87-40F8-BE9A-B54684C46AB7}" type="pres">
      <dgm:prSet presAssocID="{4F2E124B-5723-48C0-9E1B-70919274C907}" presName="hierRoot3" presStyleCnt="0">
        <dgm:presLayoutVars>
          <dgm:hierBranch val="init"/>
        </dgm:presLayoutVars>
      </dgm:prSet>
      <dgm:spPr/>
    </dgm:pt>
    <dgm:pt modelId="{2D35737F-1FB7-4BEC-BC82-921DCF6B8142}" type="pres">
      <dgm:prSet presAssocID="{4F2E124B-5723-48C0-9E1B-70919274C907}" presName="rootComposite3" presStyleCnt="0"/>
      <dgm:spPr/>
    </dgm:pt>
    <dgm:pt modelId="{202BAD86-BD61-4A08-B560-54C04CFAACC6}" type="pres">
      <dgm:prSet presAssocID="{4F2E124B-5723-48C0-9E1B-70919274C907}" presName="rootText3" presStyleLbl="asst1" presStyleIdx="0" presStyleCnt="1" custScaleX="173899" custLinFactNeighborX="-2664" custLinFactNeighborY="0">
        <dgm:presLayoutVars>
          <dgm:chPref val="3"/>
        </dgm:presLayoutVars>
      </dgm:prSet>
      <dgm:spPr/>
    </dgm:pt>
    <dgm:pt modelId="{0858D592-8A04-4F84-B5DF-10AEE20C42B7}" type="pres">
      <dgm:prSet presAssocID="{4F2E124B-5723-48C0-9E1B-70919274C907}" presName="rootConnector3" presStyleLbl="asst1" presStyleIdx="0" presStyleCnt="1"/>
      <dgm:spPr/>
    </dgm:pt>
    <dgm:pt modelId="{E0862C37-A533-44C9-B5C7-DB087642C0AC}" type="pres">
      <dgm:prSet presAssocID="{4F2E124B-5723-48C0-9E1B-70919274C907}" presName="hierChild6" presStyleCnt="0"/>
      <dgm:spPr/>
    </dgm:pt>
    <dgm:pt modelId="{FEBF0E05-DF7D-4D3A-B2F3-C211041ABEAC}" type="pres">
      <dgm:prSet presAssocID="{4F2E124B-5723-48C0-9E1B-70919274C907}" presName="hierChild7" presStyleCnt="0"/>
      <dgm:spPr/>
    </dgm:pt>
  </dgm:ptLst>
  <dgm:cxnLst>
    <dgm:cxn modelId="{5F44F508-2A5B-48B4-879A-0D36AFFDAA41}" type="presOf" srcId="{3DDDF270-05BD-440E-8599-C4C1371FE02A}" destId="{C2477C85-78C9-49B8-856A-6D88487C531F}" srcOrd="0" destOrd="0" presId="urn:microsoft.com/office/officeart/2005/8/layout/orgChart1"/>
    <dgm:cxn modelId="{82C25314-7F7B-4900-985F-5A2B4AD749DD}" type="presOf" srcId="{4F2E124B-5723-48C0-9E1B-70919274C907}" destId="{0858D592-8A04-4F84-B5DF-10AEE20C42B7}" srcOrd="1" destOrd="0" presId="urn:microsoft.com/office/officeart/2005/8/layout/orgChart1"/>
    <dgm:cxn modelId="{EBB4D215-1534-45B2-8DA4-4A1375512A2C}" srcId="{DF109C59-AF49-4F2B-9566-5862F137BE28}" destId="{46F57B09-4BAC-4784-B28C-519AA1166F65}" srcOrd="3" destOrd="0" parTransId="{965BE006-F33F-4A28-98D3-08C0888A4FAA}" sibTransId="{8BA604A7-9136-452E-8DC5-B9E2534511F1}"/>
    <dgm:cxn modelId="{0A83A528-ADD0-4F92-BC52-9B180C55F68A}" srcId="{DF109C59-AF49-4F2B-9566-5862F137BE28}" destId="{2C6D9A15-89FB-4466-BDF5-7552D125C094}" srcOrd="1" destOrd="0" parTransId="{22A73EDF-4CC8-4720-B87C-DF1177ADC5FB}" sibTransId="{F41A0E10-AD08-41CA-80CC-2DD7368C47D5}"/>
    <dgm:cxn modelId="{CEF85934-746F-4FB2-B091-917F1D577567}" srcId="{DF109C59-AF49-4F2B-9566-5862F137BE28}" destId="{7CACBD0D-07DA-422B-A037-068D19975080}" srcOrd="4" destOrd="0" parTransId="{3DDDF270-05BD-440E-8599-C4C1371FE02A}" sibTransId="{33211EFF-A46D-40AB-B07B-9DCCA78FC03A}"/>
    <dgm:cxn modelId="{9781B738-BEE1-4E97-AFB0-A8028BCBBDAC}" type="presOf" srcId="{46F57B09-4BAC-4784-B28C-519AA1166F65}" destId="{09115A99-7AA0-4236-9F54-5ABD9D5B8287}" srcOrd="0" destOrd="0" presId="urn:microsoft.com/office/officeart/2005/8/layout/orgChart1"/>
    <dgm:cxn modelId="{18F33939-543D-4D28-8622-56027841AE19}" type="presOf" srcId="{C3A0C2E7-958B-46AF-A849-7F665C2BC21B}" destId="{FC6C727A-38B9-4CDA-AA98-3DA79C0296C2}" srcOrd="0" destOrd="0" presId="urn:microsoft.com/office/officeart/2005/8/layout/orgChart1"/>
    <dgm:cxn modelId="{0D212B40-AEFA-4CD4-92B0-1E334BA277B5}" srcId="{DF109C59-AF49-4F2B-9566-5862F137BE28}" destId="{4F2E124B-5723-48C0-9E1B-70919274C907}" srcOrd="0" destOrd="0" parTransId="{6DD96316-1729-4072-AB5E-CDDA1B2BDDE7}" sibTransId="{88624EA2-EEC9-4467-A693-DF891007044A}"/>
    <dgm:cxn modelId="{95239C5D-2C5E-4CD6-834B-E86FD6C827E1}" type="presOf" srcId="{4363F873-B067-4D3D-8D24-AA574C4C858C}" destId="{AAA48813-E3DC-4548-B3AF-D7D431A3CB33}" srcOrd="0" destOrd="0" presId="urn:microsoft.com/office/officeart/2005/8/layout/orgChart1"/>
    <dgm:cxn modelId="{3012EA64-DBDF-4BE9-8BAB-153B4847AB15}" type="presOf" srcId="{4C7667A8-BA04-4FBB-BAE5-156F9AB67888}" destId="{D2A6A3D7-E244-4733-BD60-DA9CA03D23D4}" srcOrd="0" destOrd="0" presId="urn:microsoft.com/office/officeart/2005/8/layout/orgChart1"/>
    <dgm:cxn modelId="{8762D74A-10DA-4BB2-8BF8-8857C64F8CBB}" type="presOf" srcId="{22E27145-7E86-42B6-99F5-07FE8858329E}" destId="{3BBE643A-52C4-4F75-920B-99B867F611D3}" srcOrd="0" destOrd="0" presId="urn:microsoft.com/office/officeart/2005/8/layout/orgChart1"/>
    <dgm:cxn modelId="{6D06DF6B-2BBC-4CCA-9EA5-3DDAA4F22598}" type="presOf" srcId="{903CEBA7-224B-4643-BD5A-9F546DCDE435}" destId="{9B8E7709-24C7-4575-9030-32FE74B92CE8}" srcOrd="1" destOrd="0" presId="urn:microsoft.com/office/officeart/2005/8/layout/orgChart1"/>
    <dgm:cxn modelId="{586E4273-7789-43F1-9113-8BFF8A6B3913}" srcId="{DF109C59-AF49-4F2B-9566-5862F137BE28}" destId="{4363F873-B067-4D3D-8D24-AA574C4C858C}" srcOrd="2" destOrd="0" parTransId="{735768B9-9107-4A87-A317-62721840238E}" sibTransId="{60AFA61A-64C5-46C9-8A40-970E540B3453}"/>
    <dgm:cxn modelId="{2EEC9654-8634-4EA4-B4E2-843CCA005FA4}" type="presOf" srcId="{4F2E124B-5723-48C0-9E1B-70919274C907}" destId="{202BAD86-BD61-4A08-B560-54C04CFAACC6}" srcOrd="0" destOrd="0" presId="urn:microsoft.com/office/officeart/2005/8/layout/orgChart1"/>
    <dgm:cxn modelId="{D1B10680-C9D1-4292-896E-AA4ADB765D2F}" type="presOf" srcId="{4C7667A8-BA04-4FBB-BAE5-156F9AB67888}" destId="{0E54CE81-A081-46E6-9CCA-3B826C765D60}" srcOrd="1" destOrd="0" presId="urn:microsoft.com/office/officeart/2005/8/layout/orgChart1"/>
    <dgm:cxn modelId="{0ABE9281-42A8-41C3-8DA1-CF6A420290B1}" type="presOf" srcId="{735768B9-9107-4A87-A317-62721840238E}" destId="{9943B579-0BB7-49C7-86AE-CA5ABE74D486}" srcOrd="0" destOrd="0" presId="urn:microsoft.com/office/officeart/2005/8/layout/orgChart1"/>
    <dgm:cxn modelId="{72F5DA94-67D3-495B-9F6D-83838D39C981}" type="presOf" srcId="{52F6BB7F-68DE-4955-B337-7FD6882CDF53}" destId="{14284E4A-62DE-495B-884C-03277B75F4B6}" srcOrd="0" destOrd="0" presId="urn:microsoft.com/office/officeart/2005/8/layout/orgChart1"/>
    <dgm:cxn modelId="{1BE39995-EAE5-478A-BC77-2702675681EB}" type="presOf" srcId="{903CEBA7-224B-4643-BD5A-9F546DCDE435}" destId="{360ED0FD-DFF5-416D-8115-DC01947731C2}" srcOrd="0" destOrd="0" presId="urn:microsoft.com/office/officeart/2005/8/layout/orgChart1"/>
    <dgm:cxn modelId="{2CE62697-A14B-4233-8C37-648866C8C6C7}" srcId="{DF109C59-AF49-4F2B-9566-5862F137BE28}" destId="{903CEBA7-224B-4643-BD5A-9F546DCDE435}" srcOrd="6" destOrd="0" parTransId="{C3A0C2E7-958B-46AF-A849-7F665C2BC21B}" sibTransId="{CAF36C1E-8383-40DF-9ACB-A473CE2FC210}"/>
    <dgm:cxn modelId="{A1A1099B-121D-4EE8-807A-CFB524782DFF}" srcId="{DF109C59-AF49-4F2B-9566-5862F137BE28}" destId="{4C7667A8-BA04-4FBB-BAE5-156F9AB67888}" srcOrd="7" destOrd="0" parTransId="{7BC044F4-D67C-44CE-A073-5FCCCCE861F5}" sibTransId="{4D9B0B61-D95B-43C0-AE46-079E8917875B}"/>
    <dgm:cxn modelId="{F32CDDA7-24F4-4115-8213-4E3E6BE924B3}" type="presOf" srcId="{9CFB75A1-4001-4BB9-95AF-5D461045FA94}" destId="{1A27DA00-B840-4F18-ACF7-179ABD97C4B1}" srcOrd="1" destOrd="0" presId="urn:microsoft.com/office/officeart/2005/8/layout/orgChart1"/>
    <dgm:cxn modelId="{FFB593AD-E00A-4F07-B76F-FB98F76AAE01}" type="presOf" srcId="{7BC044F4-D67C-44CE-A073-5FCCCCE861F5}" destId="{323D5AB3-4F77-48E6-89EB-4A0639525B4A}" srcOrd="0" destOrd="0" presId="urn:microsoft.com/office/officeart/2005/8/layout/orgChart1"/>
    <dgm:cxn modelId="{40AC53AF-3C37-458C-A94E-2FB46AA6ED9A}" type="presOf" srcId="{DF109C59-AF49-4F2B-9566-5862F137BE28}" destId="{E21A6A67-2565-4769-A444-F8E4CBFE1F62}" srcOrd="1" destOrd="0" presId="urn:microsoft.com/office/officeart/2005/8/layout/orgChart1"/>
    <dgm:cxn modelId="{4CD597B1-942D-4D26-A5B2-7023274B01CD}" type="presOf" srcId="{9CFB75A1-4001-4BB9-95AF-5D461045FA94}" destId="{295063BE-15FF-49B2-995B-FAA4AA75D810}" srcOrd="0" destOrd="0" presId="urn:microsoft.com/office/officeart/2005/8/layout/orgChart1"/>
    <dgm:cxn modelId="{4D48C4B5-4B97-445B-BE6D-0511F6A086FC}" type="presOf" srcId="{22A73EDF-4CC8-4720-B87C-DF1177ADC5FB}" destId="{C6ED6405-4B3D-4E67-9C38-031141937F5C}" srcOrd="0" destOrd="0" presId="urn:microsoft.com/office/officeart/2005/8/layout/orgChart1"/>
    <dgm:cxn modelId="{4A3F8DB7-FE77-4C40-AF86-DF687D981BCE}" srcId="{22E27145-7E86-42B6-99F5-07FE8858329E}" destId="{DF109C59-AF49-4F2B-9566-5862F137BE28}" srcOrd="0" destOrd="0" parTransId="{80F2B6B1-935C-498E-8627-1BA8796CE668}" sibTransId="{E8346367-9D5E-4957-8D3F-03B34797E17C}"/>
    <dgm:cxn modelId="{CEA790BA-28E7-4C00-8339-B43E098BB9BC}" type="presOf" srcId="{965BE006-F33F-4A28-98D3-08C0888A4FAA}" destId="{5024544B-42C0-45DD-947F-2F16D938F065}" srcOrd="0" destOrd="0" presId="urn:microsoft.com/office/officeart/2005/8/layout/orgChart1"/>
    <dgm:cxn modelId="{26B455C3-9E93-4751-83B2-4B22B0B53237}" type="presOf" srcId="{2C6D9A15-89FB-4466-BDF5-7552D125C094}" destId="{0B2A4767-C73A-436D-83B8-36BB846A4E2E}" srcOrd="1" destOrd="0" presId="urn:microsoft.com/office/officeart/2005/8/layout/orgChart1"/>
    <dgm:cxn modelId="{401498C5-A6D8-4E1E-A67E-09C234C57885}" type="presOf" srcId="{DF109C59-AF49-4F2B-9566-5862F137BE28}" destId="{B66F7FBC-67CD-45BE-968F-5B32197ADE50}" srcOrd="0" destOrd="0" presId="urn:microsoft.com/office/officeart/2005/8/layout/orgChart1"/>
    <dgm:cxn modelId="{20A579D2-BD51-4D5C-AC19-C6B49EBAF957}" type="presOf" srcId="{6DD96316-1729-4072-AB5E-CDDA1B2BDDE7}" destId="{DCD61AC6-56A9-487B-8E83-D2D48666CC29}" srcOrd="0" destOrd="0" presId="urn:microsoft.com/office/officeart/2005/8/layout/orgChart1"/>
    <dgm:cxn modelId="{C14174D7-EBF3-4011-80DB-125C46439115}" type="presOf" srcId="{46F57B09-4BAC-4784-B28C-519AA1166F65}" destId="{30DD24B2-0B22-45A1-B20B-51F4E95B2C5C}" srcOrd="1" destOrd="0" presId="urn:microsoft.com/office/officeart/2005/8/layout/orgChart1"/>
    <dgm:cxn modelId="{A26A09DE-46F2-4DC2-A595-CB4087C9342F}" type="presOf" srcId="{2C6D9A15-89FB-4466-BDF5-7552D125C094}" destId="{009735D0-A4E3-4E42-84CC-CF00391DB94A}" srcOrd="0" destOrd="0" presId="urn:microsoft.com/office/officeart/2005/8/layout/orgChart1"/>
    <dgm:cxn modelId="{532F86DE-3E99-4DE9-AAA9-9ADDBAC56867}" type="presOf" srcId="{4363F873-B067-4D3D-8D24-AA574C4C858C}" destId="{D29D93FF-068B-4226-AEA8-53D81EBDFBA2}" srcOrd="1" destOrd="0" presId="urn:microsoft.com/office/officeart/2005/8/layout/orgChart1"/>
    <dgm:cxn modelId="{6E04AEE1-3B71-4706-A347-93F970063BA5}" srcId="{DF109C59-AF49-4F2B-9566-5862F137BE28}" destId="{9CFB75A1-4001-4BB9-95AF-5D461045FA94}" srcOrd="5" destOrd="0" parTransId="{52F6BB7F-68DE-4955-B337-7FD6882CDF53}" sibTransId="{1CC16869-864B-4564-9CCC-5A80322958BE}"/>
    <dgm:cxn modelId="{53D888F4-82F6-45A8-ABAB-62C5D005843D}" type="presOf" srcId="{7CACBD0D-07DA-422B-A037-068D19975080}" destId="{6C9C9193-D9FC-4EEC-ACBD-7BAA1229AF42}" srcOrd="0" destOrd="0" presId="urn:microsoft.com/office/officeart/2005/8/layout/orgChart1"/>
    <dgm:cxn modelId="{DAC1CEFD-0E7C-4A18-88C2-1FAE30A5E221}" type="presOf" srcId="{7CACBD0D-07DA-422B-A037-068D19975080}" destId="{91F0CECD-95AA-406E-A038-5164C7E129A5}" srcOrd="1" destOrd="0" presId="urn:microsoft.com/office/officeart/2005/8/layout/orgChart1"/>
    <dgm:cxn modelId="{233CF512-4C0D-45D0-8298-8B639EF875B0}" type="presParOf" srcId="{3BBE643A-52C4-4F75-920B-99B867F611D3}" destId="{B3841244-D135-47F1-BD1F-E9E80EB85B77}" srcOrd="0" destOrd="0" presId="urn:microsoft.com/office/officeart/2005/8/layout/orgChart1"/>
    <dgm:cxn modelId="{86867C4E-68C5-43E8-9A76-4B5A17C08310}" type="presParOf" srcId="{B3841244-D135-47F1-BD1F-E9E80EB85B77}" destId="{7EDF509D-47AD-47F7-A20F-92AF9E297289}" srcOrd="0" destOrd="0" presId="urn:microsoft.com/office/officeart/2005/8/layout/orgChart1"/>
    <dgm:cxn modelId="{8403599A-8F21-4D9C-A19F-48D96EC95DBE}" type="presParOf" srcId="{7EDF509D-47AD-47F7-A20F-92AF9E297289}" destId="{B66F7FBC-67CD-45BE-968F-5B32197ADE50}" srcOrd="0" destOrd="0" presId="urn:microsoft.com/office/officeart/2005/8/layout/orgChart1"/>
    <dgm:cxn modelId="{C480583F-CED6-4BB4-BFBB-16ABDA7E6CAA}" type="presParOf" srcId="{7EDF509D-47AD-47F7-A20F-92AF9E297289}" destId="{E21A6A67-2565-4769-A444-F8E4CBFE1F62}" srcOrd="1" destOrd="0" presId="urn:microsoft.com/office/officeart/2005/8/layout/orgChart1"/>
    <dgm:cxn modelId="{5ABA2B4D-EB5E-48EE-9062-70C77885CDE2}" type="presParOf" srcId="{B3841244-D135-47F1-BD1F-E9E80EB85B77}" destId="{7D947752-63B8-4129-9293-45FA8EAC7937}" srcOrd="1" destOrd="0" presId="urn:microsoft.com/office/officeart/2005/8/layout/orgChart1"/>
    <dgm:cxn modelId="{CBF3C137-ED0F-43D6-9655-8245965084EF}" type="presParOf" srcId="{7D947752-63B8-4129-9293-45FA8EAC7937}" destId="{C6ED6405-4B3D-4E67-9C38-031141937F5C}" srcOrd="0" destOrd="0" presId="urn:microsoft.com/office/officeart/2005/8/layout/orgChart1"/>
    <dgm:cxn modelId="{74654E11-85C4-4FC3-8DF7-975ED80827B8}" type="presParOf" srcId="{7D947752-63B8-4129-9293-45FA8EAC7937}" destId="{931A225D-F520-4267-B452-5AAAC88C78C2}" srcOrd="1" destOrd="0" presId="urn:microsoft.com/office/officeart/2005/8/layout/orgChart1"/>
    <dgm:cxn modelId="{1E14506C-20E1-4EDE-9AA9-AB0B1EEC5C57}" type="presParOf" srcId="{931A225D-F520-4267-B452-5AAAC88C78C2}" destId="{85856A32-0EF2-4BCC-A9FA-1402060A916F}" srcOrd="0" destOrd="0" presId="urn:microsoft.com/office/officeart/2005/8/layout/orgChart1"/>
    <dgm:cxn modelId="{92E2D38D-CD33-4E1C-87B6-AEC20920E7AF}" type="presParOf" srcId="{85856A32-0EF2-4BCC-A9FA-1402060A916F}" destId="{009735D0-A4E3-4E42-84CC-CF00391DB94A}" srcOrd="0" destOrd="0" presId="urn:microsoft.com/office/officeart/2005/8/layout/orgChart1"/>
    <dgm:cxn modelId="{3186712F-6F7B-4A41-A1C1-1DA88475024B}" type="presParOf" srcId="{85856A32-0EF2-4BCC-A9FA-1402060A916F}" destId="{0B2A4767-C73A-436D-83B8-36BB846A4E2E}" srcOrd="1" destOrd="0" presId="urn:microsoft.com/office/officeart/2005/8/layout/orgChart1"/>
    <dgm:cxn modelId="{6DFE901A-34A9-4687-95E5-77C903ADFE18}" type="presParOf" srcId="{931A225D-F520-4267-B452-5AAAC88C78C2}" destId="{C7BE1F93-4CBF-4BCE-AAE3-B72428126546}" srcOrd="1" destOrd="0" presId="urn:microsoft.com/office/officeart/2005/8/layout/orgChart1"/>
    <dgm:cxn modelId="{E74B778A-DA16-4B81-8255-B2E8162653A2}" type="presParOf" srcId="{931A225D-F520-4267-B452-5AAAC88C78C2}" destId="{EA4E79EB-FE6E-402E-A4EE-4B5F51AD743F}" srcOrd="2" destOrd="0" presId="urn:microsoft.com/office/officeart/2005/8/layout/orgChart1"/>
    <dgm:cxn modelId="{B289AF57-CE12-43D9-9A6D-8903C2422B95}" type="presParOf" srcId="{7D947752-63B8-4129-9293-45FA8EAC7937}" destId="{9943B579-0BB7-49C7-86AE-CA5ABE74D486}" srcOrd="2" destOrd="0" presId="urn:microsoft.com/office/officeart/2005/8/layout/orgChart1"/>
    <dgm:cxn modelId="{B003ACB4-20B7-4533-9170-97CEC53E84F7}" type="presParOf" srcId="{7D947752-63B8-4129-9293-45FA8EAC7937}" destId="{06CF1A7A-564B-415F-ABBA-BBC31F863946}" srcOrd="3" destOrd="0" presId="urn:microsoft.com/office/officeart/2005/8/layout/orgChart1"/>
    <dgm:cxn modelId="{D18E0832-1E7F-4643-AD33-1452FCADF7E6}" type="presParOf" srcId="{06CF1A7A-564B-415F-ABBA-BBC31F863946}" destId="{804611DD-CE29-40C8-8F37-14CD15514D49}" srcOrd="0" destOrd="0" presId="urn:microsoft.com/office/officeart/2005/8/layout/orgChart1"/>
    <dgm:cxn modelId="{550FEE3B-0C7F-4265-BF9D-9F421FFB83B3}" type="presParOf" srcId="{804611DD-CE29-40C8-8F37-14CD15514D49}" destId="{AAA48813-E3DC-4548-B3AF-D7D431A3CB33}" srcOrd="0" destOrd="0" presId="urn:microsoft.com/office/officeart/2005/8/layout/orgChart1"/>
    <dgm:cxn modelId="{FBA972F8-40C2-4243-8476-62A86CE88333}" type="presParOf" srcId="{804611DD-CE29-40C8-8F37-14CD15514D49}" destId="{D29D93FF-068B-4226-AEA8-53D81EBDFBA2}" srcOrd="1" destOrd="0" presId="urn:microsoft.com/office/officeart/2005/8/layout/orgChart1"/>
    <dgm:cxn modelId="{A0A479FA-89AF-4FF7-863F-3B8C3FBF574A}" type="presParOf" srcId="{06CF1A7A-564B-415F-ABBA-BBC31F863946}" destId="{84429017-144E-4B5C-BD87-0EAD7B9E40F9}" srcOrd="1" destOrd="0" presId="urn:microsoft.com/office/officeart/2005/8/layout/orgChart1"/>
    <dgm:cxn modelId="{FD4D5C7C-DEF8-4537-BB7B-DF6B8CFE6531}" type="presParOf" srcId="{06CF1A7A-564B-415F-ABBA-BBC31F863946}" destId="{60A8FBD6-C83E-4BD3-9561-7472D38F5B57}" srcOrd="2" destOrd="0" presId="urn:microsoft.com/office/officeart/2005/8/layout/orgChart1"/>
    <dgm:cxn modelId="{ED26BCB8-2924-498A-A42E-697DDEABC575}" type="presParOf" srcId="{7D947752-63B8-4129-9293-45FA8EAC7937}" destId="{5024544B-42C0-45DD-947F-2F16D938F065}" srcOrd="4" destOrd="0" presId="urn:microsoft.com/office/officeart/2005/8/layout/orgChart1"/>
    <dgm:cxn modelId="{080F316B-6F1F-476B-BC82-F82F55B3F45B}" type="presParOf" srcId="{7D947752-63B8-4129-9293-45FA8EAC7937}" destId="{8D52F3DF-CD20-4FE2-A384-89B0D9EC5D19}" srcOrd="5" destOrd="0" presId="urn:microsoft.com/office/officeart/2005/8/layout/orgChart1"/>
    <dgm:cxn modelId="{0AA907A3-2FF2-4DA9-BFF0-AE50722353AB}" type="presParOf" srcId="{8D52F3DF-CD20-4FE2-A384-89B0D9EC5D19}" destId="{F04EA9E6-FC9C-4E93-96C0-A085A18C6D9A}" srcOrd="0" destOrd="0" presId="urn:microsoft.com/office/officeart/2005/8/layout/orgChart1"/>
    <dgm:cxn modelId="{56FCBBA6-AC91-42F6-980C-11C49F16F1EA}" type="presParOf" srcId="{F04EA9E6-FC9C-4E93-96C0-A085A18C6D9A}" destId="{09115A99-7AA0-4236-9F54-5ABD9D5B8287}" srcOrd="0" destOrd="0" presId="urn:microsoft.com/office/officeart/2005/8/layout/orgChart1"/>
    <dgm:cxn modelId="{3A683E17-D95A-44DB-B299-FA7F5C66E3A1}" type="presParOf" srcId="{F04EA9E6-FC9C-4E93-96C0-A085A18C6D9A}" destId="{30DD24B2-0B22-45A1-B20B-51F4E95B2C5C}" srcOrd="1" destOrd="0" presId="urn:microsoft.com/office/officeart/2005/8/layout/orgChart1"/>
    <dgm:cxn modelId="{0CEF03DB-3796-4561-BBCC-362FFE030374}" type="presParOf" srcId="{8D52F3DF-CD20-4FE2-A384-89B0D9EC5D19}" destId="{F23152DA-4105-48D7-94A5-ABBCF2F5F89C}" srcOrd="1" destOrd="0" presId="urn:microsoft.com/office/officeart/2005/8/layout/orgChart1"/>
    <dgm:cxn modelId="{41FDC1F8-F0A8-41C9-9840-9320B5A258D3}" type="presParOf" srcId="{8D52F3DF-CD20-4FE2-A384-89B0D9EC5D19}" destId="{AE56B131-516E-4A8F-AE2F-1AD9E383EBBE}" srcOrd="2" destOrd="0" presId="urn:microsoft.com/office/officeart/2005/8/layout/orgChart1"/>
    <dgm:cxn modelId="{2E519592-2DF9-4A34-9215-7DC5AA90E15D}" type="presParOf" srcId="{7D947752-63B8-4129-9293-45FA8EAC7937}" destId="{C2477C85-78C9-49B8-856A-6D88487C531F}" srcOrd="6" destOrd="0" presId="urn:microsoft.com/office/officeart/2005/8/layout/orgChart1"/>
    <dgm:cxn modelId="{ECD39575-340F-4B69-9BE2-490652BEDB35}" type="presParOf" srcId="{7D947752-63B8-4129-9293-45FA8EAC7937}" destId="{E24AE1DF-B6B7-4610-B886-4FD8CE468FEB}" srcOrd="7" destOrd="0" presId="urn:microsoft.com/office/officeart/2005/8/layout/orgChart1"/>
    <dgm:cxn modelId="{CC7A6444-8D57-4854-BC75-6C8B595B5CB3}" type="presParOf" srcId="{E24AE1DF-B6B7-4610-B886-4FD8CE468FEB}" destId="{FD0DD7B8-BFE0-4C1C-8C5C-A6A9B8B8E757}" srcOrd="0" destOrd="0" presId="urn:microsoft.com/office/officeart/2005/8/layout/orgChart1"/>
    <dgm:cxn modelId="{E01D8429-450D-4C6E-897F-0D8EDC62F637}" type="presParOf" srcId="{FD0DD7B8-BFE0-4C1C-8C5C-A6A9B8B8E757}" destId="{6C9C9193-D9FC-4EEC-ACBD-7BAA1229AF42}" srcOrd="0" destOrd="0" presId="urn:microsoft.com/office/officeart/2005/8/layout/orgChart1"/>
    <dgm:cxn modelId="{95C7AB63-62AF-4DAD-AD7F-B0F1838CFCC0}" type="presParOf" srcId="{FD0DD7B8-BFE0-4C1C-8C5C-A6A9B8B8E757}" destId="{91F0CECD-95AA-406E-A038-5164C7E129A5}" srcOrd="1" destOrd="0" presId="urn:microsoft.com/office/officeart/2005/8/layout/orgChart1"/>
    <dgm:cxn modelId="{3EA1B69F-88B8-4580-A6BB-1E6B35D0F88E}" type="presParOf" srcId="{E24AE1DF-B6B7-4610-B886-4FD8CE468FEB}" destId="{7D36E74F-BE15-43C9-AFC6-B40088419623}" srcOrd="1" destOrd="0" presId="urn:microsoft.com/office/officeart/2005/8/layout/orgChart1"/>
    <dgm:cxn modelId="{683F415C-47B4-4618-9C5C-597C7AF2813F}" type="presParOf" srcId="{E24AE1DF-B6B7-4610-B886-4FD8CE468FEB}" destId="{3FB38C42-4CDA-45E6-8C27-852D375728F4}" srcOrd="2" destOrd="0" presId="urn:microsoft.com/office/officeart/2005/8/layout/orgChart1"/>
    <dgm:cxn modelId="{83F9365D-74E0-4F50-940B-115630E2DACA}" type="presParOf" srcId="{7D947752-63B8-4129-9293-45FA8EAC7937}" destId="{14284E4A-62DE-495B-884C-03277B75F4B6}" srcOrd="8" destOrd="0" presId="urn:microsoft.com/office/officeart/2005/8/layout/orgChart1"/>
    <dgm:cxn modelId="{6AFCB54A-0924-4001-B989-060F1A8095AE}" type="presParOf" srcId="{7D947752-63B8-4129-9293-45FA8EAC7937}" destId="{223E281B-1EAC-46A9-9E6F-8EFE13BE4BD8}" srcOrd="9" destOrd="0" presId="urn:microsoft.com/office/officeart/2005/8/layout/orgChart1"/>
    <dgm:cxn modelId="{55971FF3-D488-4CD9-BE3D-B112EC4854FE}" type="presParOf" srcId="{223E281B-1EAC-46A9-9E6F-8EFE13BE4BD8}" destId="{20FF8CD5-4A87-4952-B495-CB9D7377A4F8}" srcOrd="0" destOrd="0" presId="urn:microsoft.com/office/officeart/2005/8/layout/orgChart1"/>
    <dgm:cxn modelId="{B9F0DE5D-7F1F-475C-9809-775CEE1504C9}" type="presParOf" srcId="{20FF8CD5-4A87-4952-B495-CB9D7377A4F8}" destId="{295063BE-15FF-49B2-995B-FAA4AA75D810}" srcOrd="0" destOrd="0" presId="urn:microsoft.com/office/officeart/2005/8/layout/orgChart1"/>
    <dgm:cxn modelId="{6A0562E2-10A0-4B71-9E04-0D2862966835}" type="presParOf" srcId="{20FF8CD5-4A87-4952-B495-CB9D7377A4F8}" destId="{1A27DA00-B840-4F18-ACF7-179ABD97C4B1}" srcOrd="1" destOrd="0" presId="urn:microsoft.com/office/officeart/2005/8/layout/orgChart1"/>
    <dgm:cxn modelId="{55F010AD-AB33-43C7-B5AB-4FA0C459CD25}" type="presParOf" srcId="{223E281B-1EAC-46A9-9E6F-8EFE13BE4BD8}" destId="{3848297F-E122-4923-8D98-B9C5530B34C5}" srcOrd="1" destOrd="0" presId="urn:microsoft.com/office/officeart/2005/8/layout/orgChart1"/>
    <dgm:cxn modelId="{2ACC8D35-AC23-4F15-ADA1-0BD6BDB96474}" type="presParOf" srcId="{223E281B-1EAC-46A9-9E6F-8EFE13BE4BD8}" destId="{DC9D7124-DB43-4EA8-955C-1D69085E6B2C}" srcOrd="2" destOrd="0" presId="urn:microsoft.com/office/officeart/2005/8/layout/orgChart1"/>
    <dgm:cxn modelId="{010F5488-7736-4D9A-A446-5E1AF13654EA}" type="presParOf" srcId="{7D947752-63B8-4129-9293-45FA8EAC7937}" destId="{FC6C727A-38B9-4CDA-AA98-3DA79C0296C2}" srcOrd="10" destOrd="0" presId="urn:microsoft.com/office/officeart/2005/8/layout/orgChart1"/>
    <dgm:cxn modelId="{A6DC2E91-2F1F-4A12-A302-A9D0F0CA1E2A}" type="presParOf" srcId="{7D947752-63B8-4129-9293-45FA8EAC7937}" destId="{28B9E01C-1DEC-4C3A-84ED-1272A81F3A69}" srcOrd="11" destOrd="0" presId="urn:microsoft.com/office/officeart/2005/8/layout/orgChart1"/>
    <dgm:cxn modelId="{A2539710-B1CF-4025-8B23-7EED0EF8BC7D}" type="presParOf" srcId="{28B9E01C-1DEC-4C3A-84ED-1272A81F3A69}" destId="{E844E4F1-CEE6-4AB4-88E8-21C1A62977FB}" srcOrd="0" destOrd="0" presId="urn:microsoft.com/office/officeart/2005/8/layout/orgChart1"/>
    <dgm:cxn modelId="{EF863593-132C-49BD-BEAB-F6E888457FE0}" type="presParOf" srcId="{E844E4F1-CEE6-4AB4-88E8-21C1A62977FB}" destId="{360ED0FD-DFF5-416D-8115-DC01947731C2}" srcOrd="0" destOrd="0" presId="urn:microsoft.com/office/officeart/2005/8/layout/orgChart1"/>
    <dgm:cxn modelId="{A94C69CA-20CE-451A-BCA9-587BB4327A1A}" type="presParOf" srcId="{E844E4F1-CEE6-4AB4-88E8-21C1A62977FB}" destId="{9B8E7709-24C7-4575-9030-32FE74B92CE8}" srcOrd="1" destOrd="0" presId="urn:microsoft.com/office/officeart/2005/8/layout/orgChart1"/>
    <dgm:cxn modelId="{B87782DD-2C6E-4785-B36D-827EBED4824D}" type="presParOf" srcId="{28B9E01C-1DEC-4C3A-84ED-1272A81F3A69}" destId="{EF103B0E-5B3C-44F0-9807-51326AFBFB22}" srcOrd="1" destOrd="0" presId="urn:microsoft.com/office/officeart/2005/8/layout/orgChart1"/>
    <dgm:cxn modelId="{359DE658-3E94-45EE-8151-8794D678605F}" type="presParOf" srcId="{28B9E01C-1DEC-4C3A-84ED-1272A81F3A69}" destId="{F0408F64-88BB-443C-A80F-6B9327536577}" srcOrd="2" destOrd="0" presId="urn:microsoft.com/office/officeart/2005/8/layout/orgChart1"/>
    <dgm:cxn modelId="{15D3FE6F-C62C-42E7-8E55-49BF94A2A890}" type="presParOf" srcId="{7D947752-63B8-4129-9293-45FA8EAC7937}" destId="{323D5AB3-4F77-48E6-89EB-4A0639525B4A}" srcOrd="12" destOrd="0" presId="urn:microsoft.com/office/officeart/2005/8/layout/orgChart1"/>
    <dgm:cxn modelId="{28B3FD61-122E-4DC4-85F5-74B56C4EFCF6}" type="presParOf" srcId="{7D947752-63B8-4129-9293-45FA8EAC7937}" destId="{7D7A2370-C590-4E03-89E4-2FF8D2DDB883}" srcOrd="13" destOrd="0" presId="urn:microsoft.com/office/officeart/2005/8/layout/orgChart1"/>
    <dgm:cxn modelId="{F356A8F6-0B91-4BEE-8C7C-2591C4E7A5FC}" type="presParOf" srcId="{7D7A2370-C590-4E03-89E4-2FF8D2DDB883}" destId="{41AF9F4B-E973-4708-8420-F41F593FFFAE}" srcOrd="0" destOrd="0" presId="urn:microsoft.com/office/officeart/2005/8/layout/orgChart1"/>
    <dgm:cxn modelId="{EE672A28-A569-4420-9A0E-B2C410600E4E}" type="presParOf" srcId="{41AF9F4B-E973-4708-8420-F41F593FFFAE}" destId="{D2A6A3D7-E244-4733-BD60-DA9CA03D23D4}" srcOrd="0" destOrd="0" presId="urn:microsoft.com/office/officeart/2005/8/layout/orgChart1"/>
    <dgm:cxn modelId="{8F4C8FFF-17A8-4781-92D5-19E8B2B3F6CE}" type="presParOf" srcId="{41AF9F4B-E973-4708-8420-F41F593FFFAE}" destId="{0E54CE81-A081-46E6-9CCA-3B826C765D60}" srcOrd="1" destOrd="0" presId="urn:microsoft.com/office/officeart/2005/8/layout/orgChart1"/>
    <dgm:cxn modelId="{9EFEEFBC-77E4-4C3C-B241-B338EA08DA03}" type="presParOf" srcId="{7D7A2370-C590-4E03-89E4-2FF8D2DDB883}" destId="{5ACC6294-A3ED-472A-A1A7-C41E1906EF78}" srcOrd="1" destOrd="0" presId="urn:microsoft.com/office/officeart/2005/8/layout/orgChart1"/>
    <dgm:cxn modelId="{57A55F30-A3E8-43A7-AC09-A73B2459A4B2}" type="presParOf" srcId="{7D7A2370-C590-4E03-89E4-2FF8D2DDB883}" destId="{A9B1AD93-A85C-4CA6-98DA-E59799C8A5CE}" srcOrd="2" destOrd="0" presId="urn:microsoft.com/office/officeart/2005/8/layout/orgChart1"/>
    <dgm:cxn modelId="{73276E31-7E36-4865-B9E6-FA44100DE3DD}" type="presParOf" srcId="{B3841244-D135-47F1-BD1F-E9E80EB85B77}" destId="{E83455F8-AAAE-441D-B59E-BDF19E476268}" srcOrd="2" destOrd="0" presId="urn:microsoft.com/office/officeart/2005/8/layout/orgChart1"/>
    <dgm:cxn modelId="{3F32F8C2-9FB1-4C98-8831-760457C42C09}" type="presParOf" srcId="{E83455F8-AAAE-441D-B59E-BDF19E476268}" destId="{DCD61AC6-56A9-487B-8E83-D2D48666CC29}" srcOrd="0" destOrd="0" presId="urn:microsoft.com/office/officeart/2005/8/layout/orgChart1"/>
    <dgm:cxn modelId="{6D5F2598-76B4-403C-8C25-EB5540015A90}" type="presParOf" srcId="{E83455F8-AAAE-441D-B59E-BDF19E476268}" destId="{456F9673-EB87-40F8-BE9A-B54684C46AB7}" srcOrd="1" destOrd="0" presId="urn:microsoft.com/office/officeart/2005/8/layout/orgChart1"/>
    <dgm:cxn modelId="{479F701C-C920-4855-95E8-66FF97329C0A}" type="presParOf" srcId="{456F9673-EB87-40F8-BE9A-B54684C46AB7}" destId="{2D35737F-1FB7-4BEC-BC82-921DCF6B8142}" srcOrd="0" destOrd="0" presId="urn:microsoft.com/office/officeart/2005/8/layout/orgChart1"/>
    <dgm:cxn modelId="{5257FB55-8902-4A8A-9BFE-778009482D55}" type="presParOf" srcId="{2D35737F-1FB7-4BEC-BC82-921DCF6B8142}" destId="{202BAD86-BD61-4A08-B560-54C04CFAACC6}" srcOrd="0" destOrd="0" presId="urn:microsoft.com/office/officeart/2005/8/layout/orgChart1"/>
    <dgm:cxn modelId="{765B3FA4-0C0F-4713-B323-A52F0EE7EBC3}" type="presParOf" srcId="{2D35737F-1FB7-4BEC-BC82-921DCF6B8142}" destId="{0858D592-8A04-4F84-B5DF-10AEE20C42B7}" srcOrd="1" destOrd="0" presId="urn:microsoft.com/office/officeart/2005/8/layout/orgChart1"/>
    <dgm:cxn modelId="{493DBC8E-DDEB-4085-B9F7-C3ADF60A1E84}" type="presParOf" srcId="{456F9673-EB87-40F8-BE9A-B54684C46AB7}" destId="{E0862C37-A533-44C9-B5C7-DB087642C0AC}" srcOrd="1" destOrd="0" presId="urn:microsoft.com/office/officeart/2005/8/layout/orgChart1"/>
    <dgm:cxn modelId="{2A812F77-865D-4E82-A796-38FB1E29C2F8}" type="presParOf" srcId="{456F9673-EB87-40F8-BE9A-B54684C46AB7}" destId="{FEBF0E05-DF7D-4D3A-B2F3-C211041ABEAC}" srcOrd="2" destOrd="0" presId="urn:microsoft.com/office/officeart/2005/8/layout/orgChart1"/>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AC074D-321D-4F59-9303-F16D4C5D9FAA}"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AE3B582A-97DA-49BD-807F-A2157F77E71F}">
      <dgm:prSet phldrT="[Text]" custT="1"/>
      <dgm:spPr>
        <a:solidFill>
          <a:schemeClr val="accent2">
            <a:lumMod val="40000"/>
            <a:lumOff val="60000"/>
          </a:schemeClr>
        </a:solidFill>
        <a:ln>
          <a:solidFill>
            <a:schemeClr val="tx1"/>
          </a:solidFill>
        </a:ln>
        <a:effectLst>
          <a:innerShdw blurRad="63500" dist="50800" dir="2700000">
            <a:prstClr val="black">
              <a:alpha val="50000"/>
            </a:prstClr>
          </a:innerShdw>
        </a:effectLst>
      </dgm:spPr>
      <dgm:t>
        <a:bodyPr/>
        <a:lstStyle/>
        <a:p>
          <a:r>
            <a:rPr lang="en-US" sz="1200" b="1" dirty="0">
              <a:solidFill>
                <a:schemeClr val="tx1"/>
              </a:solidFill>
            </a:rPr>
            <a:t>Training</a:t>
          </a:r>
        </a:p>
      </dgm:t>
    </dgm:pt>
    <dgm:pt modelId="{2011B4CB-60AF-464B-AEB0-F14866239ED3}" type="parTrans" cxnId="{500198DA-6186-4138-9139-0213D18EC584}">
      <dgm:prSet/>
      <dgm:spPr/>
      <dgm:t>
        <a:bodyPr/>
        <a:lstStyle/>
        <a:p>
          <a:endParaRPr lang="en-US" sz="1600"/>
        </a:p>
      </dgm:t>
    </dgm:pt>
    <dgm:pt modelId="{8E9E99E0-5AAF-45B3-966F-CBDFADE9B3D2}" type="sibTrans" cxnId="{500198DA-6186-4138-9139-0213D18EC584}">
      <dgm:prSet/>
      <dgm:spPr/>
      <dgm:t>
        <a:bodyPr/>
        <a:lstStyle/>
        <a:p>
          <a:endParaRPr lang="en-US" sz="1600"/>
        </a:p>
      </dgm:t>
    </dgm:pt>
    <dgm:pt modelId="{124D7227-C523-48ED-9968-579D836C6C54}">
      <dgm:prSet phldrT="[Text]" custT="1"/>
      <dgm:spPr>
        <a:solidFill>
          <a:schemeClr val="accent4">
            <a:lumMod val="40000"/>
            <a:lumOff val="60000"/>
          </a:schemeClr>
        </a:solidFill>
        <a:ln>
          <a:solidFill>
            <a:schemeClr val="tx1"/>
          </a:solidFill>
        </a:ln>
        <a:effectLst>
          <a:innerShdw blurRad="63500" dist="50800" dir="8100000">
            <a:prstClr val="black">
              <a:alpha val="50000"/>
            </a:prstClr>
          </a:innerShdw>
        </a:effectLst>
      </dgm:spPr>
      <dgm:t>
        <a:bodyPr/>
        <a:lstStyle/>
        <a:p>
          <a:r>
            <a:rPr lang="en-US" sz="1200" b="1" dirty="0">
              <a:solidFill>
                <a:schemeClr val="tx1"/>
              </a:solidFill>
            </a:rPr>
            <a:t>Composing the Provincial </a:t>
          </a:r>
          <a:r>
            <a:rPr lang="en-US" sz="1200" b="1" dirty="0" err="1">
              <a:solidFill>
                <a:schemeClr val="tx1"/>
              </a:solidFill>
            </a:rPr>
            <a:t>TWG</a:t>
          </a:r>
          <a:endParaRPr lang="en-US" sz="1200" b="1" dirty="0">
            <a:solidFill>
              <a:schemeClr val="tx1"/>
            </a:solidFill>
          </a:endParaRPr>
        </a:p>
      </dgm:t>
    </dgm:pt>
    <dgm:pt modelId="{0CAEB926-EDA2-4E93-832F-52CB051233B8}" type="parTrans" cxnId="{677E7837-C1E6-485A-870D-A46FCAB5B17B}">
      <dgm:prSet/>
      <dgm:spPr/>
      <dgm:t>
        <a:bodyPr/>
        <a:lstStyle/>
        <a:p>
          <a:endParaRPr lang="en-US" sz="1600"/>
        </a:p>
      </dgm:t>
    </dgm:pt>
    <dgm:pt modelId="{B512CCA6-E54A-4C57-A36F-57154B68A55B}" type="sibTrans" cxnId="{677E7837-C1E6-485A-870D-A46FCAB5B17B}">
      <dgm:prSet/>
      <dgm:spPr/>
      <dgm:t>
        <a:bodyPr/>
        <a:lstStyle/>
        <a:p>
          <a:endParaRPr lang="en-US" sz="1600"/>
        </a:p>
      </dgm:t>
    </dgm:pt>
    <dgm:pt modelId="{04A49237-E0BB-4790-8D7C-F442475372C0}">
      <dgm:prSet phldrT="[Text]" custT="1"/>
      <dgm:spPr>
        <a:solidFill>
          <a:schemeClr val="accent5">
            <a:lumMod val="60000"/>
            <a:lumOff val="40000"/>
          </a:schemeClr>
        </a:solidFill>
        <a:ln>
          <a:solidFill>
            <a:schemeClr val="tx1"/>
          </a:solidFill>
        </a:ln>
        <a:effectLst>
          <a:innerShdw blurRad="63500" dist="50800">
            <a:prstClr val="black">
              <a:alpha val="50000"/>
            </a:prstClr>
          </a:innerShdw>
        </a:effectLst>
      </dgm:spPr>
      <dgm:t>
        <a:bodyPr/>
        <a:lstStyle/>
        <a:p>
          <a:r>
            <a:rPr lang="en-US" sz="1200" b="1" dirty="0">
              <a:solidFill>
                <a:schemeClr val="tx1"/>
              </a:solidFill>
            </a:rPr>
            <a:t>Developing  Provincial </a:t>
          </a:r>
          <a:r>
            <a:rPr lang="en-US" sz="1200" b="1" dirty="0" err="1">
              <a:solidFill>
                <a:schemeClr val="tx1"/>
              </a:solidFill>
            </a:rPr>
            <a:t>TWG</a:t>
          </a:r>
          <a:r>
            <a:rPr lang="en-US" sz="1200" b="1" dirty="0">
              <a:solidFill>
                <a:schemeClr val="tx1"/>
              </a:solidFill>
            </a:rPr>
            <a:t> </a:t>
          </a:r>
          <a:r>
            <a:rPr lang="en-US" sz="1200" b="1" dirty="0" err="1">
              <a:solidFill>
                <a:schemeClr val="tx1"/>
              </a:solidFill>
            </a:rPr>
            <a:t>ToR</a:t>
          </a:r>
          <a:endParaRPr lang="en-US" sz="1200" b="1" dirty="0">
            <a:solidFill>
              <a:schemeClr val="tx1"/>
            </a:solidFill>
          </a:endParaRPr>
        </a:p>
      </dgm:t>
    </dgm:pt>
    <dgm:pt modelId="{0DABF08A-E2B8-484A-9929-6F1BB1CF828B}" type="parTrans" cxnId="{EF73E4C9-4571-4587-94AD-3108335B4A60}">
      <dgm:prSet/>
      <dgm:spPr/>
      <dgm:t>
        <a:bodyPr/>
        <a:lstStyle/>
        <a:p>
          <a:endParaRPr lang="en-US" sz="1600"/>
        </a:p>
      </dgm:t>
    </dgm:pt>
    <dgm:pt modelId="{BCE98C52-90E4-45F8-8BA6-A9C2E0C64B24}" type="sibTrans" cxnId="{EF73E4C9-4571-4587-94AD-3108335B4A60}">
      <dgm:prSet/>
      <dgm:spPr/>
      <dgm:t>
        <a:bodyPr/>
        <a:lstStyle/>
        <a:p>
          <a:endParaRPr lang="en-US" sz="1600"/>
        </a:p>
      </dgm:t>
    </dgm:pt>
    <dgm:pt modelId="{E1B108D2-3B52-40C5-84F7-FB8B36F12806}">
      <dgm:prSet phldrT="[Text]" custT="1"/>
      <dgm:spPr>
        <a:solidFill>
          <a:schemeClr val="accent6">
            <a:lumMod val="60000"/>
            <a:lumOff val="40000"/>
          </a:schemeClr>
        </a:solidFill>
        <a:ln>
          <a:solidFill>
            <a:schemeClr val="tx1"/>
          </a:solidFill>
        </a:ln>
        <a:effectLst>
          <a:innerShdw blurRad="63500" dist="50800" dir="8100000">
            <a:prstClr val="black">
              <a:alpha val="50000"/>
            </a:prstClr>
          </a:innerShdw>
        </a:effectLst>
      </dgm:spPr>
      <dgm:t>
        <a:bodyPr/>
        <a:lstStyle/>
        <a:p>
          <a:r>
            <a:rPr lang="en-US" sz="1200" b="1" dirty="0">
              <a:solidFill>
                <a:schemeClr val="tx1"/>
              </a:solidFill>
            </a:rPr>
            <a:t>Mapping &amp; disaggregation of PT participants</a:t>
          </a:r>
        </a:p>
      </dgm:t>
    </dgm:pt>
    <dgm:pt modelId="{C1DA2FF4-F510-491C-9DF8-1681364AD66D}" type="parTrans" cxnId="{BF378B33-5D00-4CC3-9235-13B2285A91E9}">
      <dgm:prSet/>
      <dgm:spPr/>
      <dgm:t>
        <a:bodyPr/>
        <a:lstStyle/>
        <a:p>
          <a:endParaRPr lang="en-US" sz="1600"/>
        </a:p>
      </dgm:t>
    </dgm:pt>
    <dgm:pt modelId="{012D1A87-0C1A-4EF7-A82F-01A016C9C514}" type="sibTrans" cxnId="{BF378B33-5D00-4CC3-9235-13B2285A91E9}">
      <dgm:prSet/>
      <dgm:spPr/>
      <dgm:t>
        <a:bodyPr/>
        <a:lstStyle/>
        <a:p>
          <a:endParaRPr lang="en-US" sz="1600"/>
        </a:p>
      </dgm:t>
    </dgm:pt>
    <dgm:pt modelId="{A870A5E1-AD29-4857-B27E-2CE4B526F8EC}" type="pres">
      <dgm:prSet presAssocID="{E2AC074D-321D-4F59-9303-F16D4C5D9FAA}" presName="cycleMatrixDiagram" presStyleCnt="0">
        <dgm:presLayoutVars>
          <dgm:chMax val="1"/>
          <dgm:dir/>
          <dgm:animLvl val="lvl"/>
          <dgm:resizeHandles val="exact"/>
        </dgm:presLayoutVars>
      </dgm:prSet>
      <dgm:spPr/>
    </dgm:pt>
    <dgm:pt modelId="{903061D8-B221-4E94-9194-7B7673BEAFD5}" type="pres">
      <dgm:prSet presAssocID="{E2AC074D-321D-4F59-9303-F16D4C5D9FAA}" presName="children" presStyleCnt="0"/>
      <dgm:spPr/>
    </dgm:pt>
    <dgm:pt modelId="{4E7F2937-A77E-4B03-A613-FBBBE035DFD9}" type="pres">
      <dgm:prSet presAssocID="{E2AC074D-321D-4F59-9303-F16D4C5D9FAA}" presName="childPlaceholder" presStyleCnt="0"/>
      <dgm:spPr/>
    </dgm:pt>
    <dgm:pt modelId="{E5F9BC67-98AD-4DE3-8628-B7859CE8211F}" type="pres">
      <dgm:prSet presAssocID="{E2AC074D-321D-4F59-9303-F16D4C5D9FAA}" presName="circle" presStyleCnt="0"/>
      <dgm:spPr/>
    </dgm:pt>
    <dgm:pt modelId="{305DEACC-3E36-4C59-91DB-99F7C9CCFCDF}" type="pres">
      <dgm:prSet presAssocID="{E2AC074D-321D-4F59-9303-F16D4C5D9FAA}" presName="quadrant1" presStyleLbl="node1" presStyleIdx="0" presStyleCnt="4" custScaleX="94994" custScaleY="90013" custLinFactNeighborX="-6414" custLinFactNeighborY="-1394">
        <dgm:presLayoutVars>
          <dgm:chMax val="1"/>
          <dgm:bulletEnabled val="1"/>
        </dgm:presLayoutVars>
      </dgm:prSet>
      <dgm:spPr/>
    </dgm:pt>
    <dgm:pt modelId="{E0C9361E-F4F0-44C8-B0D9-D36B4D508BC6}" type="pres">
      <dgm:prSet presAssocID="{E2AC074D-321D-4F59-9303-F16D4C5D9FAA}" presName="quadrant2" presStyleLbl="node1" presStyleIdx="1" presStyleCnt="4" custScaleX="94994" custScaleY="90013" custLinFactNeighborX="-2806" custLinFactNeighborY="-750">
        <dgm:presLayoutVars>
          <dgm:chMax val="1"/>
          <dgm:bulletEnabled val="1"/>
        </dgm:presLayoutVars>
      </dgm:prSet>
      <dgm:spPr/>
    </dgm:pt>
    <dgm:pt modelId="{CD212D6B-AC6B-4F60-8B91-493EAFD1C7E9}" type="pres">
      <dgm:prSet presAssocID="{E2AC074D-321D-4F59-9303-F16D4C5D9FAA}" presName="quadrant3" presStyleLbl="node1" presStyleIdx="2" presStyleCnt="4" custScaleX="94994" custScaleY="90013" custLinFactNeighborX="-2532" custLinFactNeighborY="80">
        <dgm:presLayoutVars>
          <dgm:chMax val="1"/>
          <dgm:bulletEnabled val="1"/>
        </dgm:presLayoutVars>
      </dgm:prSet>
      <dgm:spPr/>
    </dgm:pt>
    <dgm:pt modelId="{D3B35651-84BB-4B5D-B500-6595631C57EE}" type="pres">
      <dgm:prSet presAssocID="{E2AC074D-321D-4F59-9303-F16D4C5D9FAA}" presName="quadrant4" presStyleLbl="node1" presStyleIdx="3" presStyleCnt="4" custScaleX="94994" custScaleY="90013" custLinFactNeighborX="-5096" custLinFactNeighborY="-47">
        <dgm:presLayoutVars>
          <dgm:chMax val="1"/>
          <dgm:bulletEnabled val="1"/>
        </dgm:presLayoutVars>
      </dgm:prSet>
      <dgm:spPr/>
    </dgm:pt>
    <dgm:pt modelId="{D14E188F-2E3F-4CEB-A108-D1F076F26310}" type="pres">
      <dgm:prSet presAssocID="{E2AC074D-321D-4F59-9303-F16D4C5D9FAA}" presName="quadrantPlaceholder" presStyleCnt="0"/>
      <dgm:spPr/>
    </dgm:pt>
    <dgm:pt modelId="{3B42CE43-5DB3-4BD8-A8CA-3F72E0386EF0}" type="pres">
      <dgm:prSet presAssocID="{E2AC074D-321D-4F59-9303-F16D4C5D9FAA}" presName="center1" presStyleLbl="fgShp" presStyleIdx="0" presStyleCnt="2" custLinFactNeighborX="-6892" custLinFactNeighborY="-519"/>
      <dgm:spPr>
        <a:solidFill>
          <a:srgbClr val="C00000"/>
        </a:solidFill>
        <a:ln w="31750"/>
      </dgm:spPr>
    </dgm:pt>
    <dgm:pt modelId="{AE61136F-445A-427B-B095-1CC4191A20F2}" type="pres">
      <dgm:prSet presAssocID="{E2AC074D-321D-4F59-9303-F16D4C5D9FAA}" presName="center2" presStyleLbl="fgShp" presStyleIdx="1" presStyleCnt="2" custLinFactNeighborX="-6892" custLinFactNeighborY="-519"/>
      <dgm:spPr>
        <a:solidFill>
          <a:srgbClr val="C00000"/>
        </a:solidFill>
        <a:ln w="31750"/>
      </dgm:spPr>
    </dgm:pt>
  </dgm:ptLst>
  <dgm:cxnLst>
    <dgm:cxn modelId="{E0B05E31-98FF-4798-98EA-9A6C34C2CA72}" type="presOf" srcId="{AE3B582A-97DA-49BD-807F-A2157F77E71F}" destId="{305DEACC-3E36-4C59-91DB-99F7C9CCFCDF}" srcOrd="0" destOrd="0" presId="urn:microsoft.com/office/officeart/2005/8/layout/cycle4"/>
    <dgm:cxn modelId="{BF378B33-5D00-4CC3-9235-13B2285A91E9}" srcId="{E2AC074D-321D-4F59-9303-F16D4C5D9FAA}" destId="{E1B108D2-3B52-40C5-84F7-FB8B36F12806}" srcOrd="3" destOrd="0" parTransId="{C1DA2FF4-F510-491C-9DF8-1681364AD66D}" sibTransId="{012D1A87-0C1A-4EF7-A82F-01A016C9C514}"/>
    <dgm:cxn modelId="{677E7837-C1E6-485A-870D-A46FCAB5B17B}" srcId="{E2AC074D-321D-4F59-9303-F16D4C5D9FAA}" destId="{124D7227-C523-48ED-9968-579D836C6C54}" srcOrd="1" destOrd="0" parTransId="{0CAEB926-EDA2-4E93-832F-52CB051233B8}" sibTransId="{B512CCA6-E54A-4C57-A36F-57154B68A55B}"/>
    <dgm:cxn modelId="{30DE09A1-CD54-48FF-A527-9672C8D7E5B7}" type="presOf" srcId="{E1B108D2-3B52-40C5-84F7-FB8B36F12806}" destId="{D3B35651-84BB-4B5D-B500-6595631C57EE}" srcOrd="0" destOrd="0" presId="urn:microsoft.com/office/officeart/2005/8/layout/cycle4"/>
    <dgm:cxn modelId="{BDED26A4-00DC-4F9A-AE4F-8008BDC8F093}" type="presOf" srcId="{04A49237-E0BB-4790-8D7C-F442475372C0}" destId="{CD212D6B-AC6B-4F60-8B91-493EAFD1C7E9}" srcOrd="0" destOrd="0" presId="urn:microsoft.com/office/officeart/2005/8/layout/cycle4"/>
    <dgm:cxn modelId="{EF73E4C9-4571-4587-94AD-3108335B4A60}" srcId="{E2AC074D-321D-4F59-9303-F16D4C5D9FAA}" destId="{04A49237-E0BB-4790-8D7C-F442475372C0}" srcOrd="2" destOrd="0" parTransId="{0DABF08A-E2B8-484A-9929-6F1BB1CF828B}" sibTransId="{BCE98C52-90E4-45F8-8BA6-A9C2E0C64B24}"/>
    <dgm:cxn modelId="{924DEECD-81AD-4400-8D5B-8BABA2B1FDE4}" type="presOf" srcId="{124D7227-C523-48ED-9968-579D836C6C54}" destId="{E0C9361E-F4F0-44C8-B0D9-D36B4D508BC6}" srcOrd="0" destOrd="0" presId="urn:microsoft.com/office/officeart/2005/8/layout/cycle4"/>
    <dgm:cxn modelId="{500198DA-6186-4138-9139-0213D18EC584}" srcId="{E2AC074D-321D-4F59-9303-F16D4C5D9FAA}" destId="{AE3B582A-97DA-49BD-807F-A2157F77E71F}" srcOrd="0" destOrd="0" parTransId="{2011B4CB-60AF-464B-AEB0-F14866239ED3}" sibTransId="{8E9E99E0-5AAF-45B3-966F-CBDFADE9B3D2}"/>
    <dgm:cxn modelId="{8C96E5E8-92EE-43DF-8113-2FD2FCAE6C5C}" type="presOf" srcId="{E2AC074D-321D-4F59-9303-F16D4C5D9FAA}" destId="{A870A5E1-AD29-4857-B27E-2CE4B526F8EC}" srcOrd="0" destOrd="0" presId="urn:microsoft.com/office/officeart/2005/8/layout/cycle4"/>
    <dgm:cxn modelId="{28094175-2DD2-4F88-9041-E18A735A60FA}" type="presParOf" srcId="{A870A5E1-AD29-4857-B27E-2CE4B526F8EC}" destId="{903061D8-B221-4E94-9194-7B7673BEAFD5}" srcOrd="0" destOrd="0" presId="urn:microsoft.com/office/officeart/2005/8/layout/cycle4"/>
    <dgm:cxn modelId="{9E9A0948-FFD6-42D3-94E3-4C02C83AE203}" type="presParOf" srcId="{903061D8-B221-4E94-9194-7B7673BEAFD5}" destId="{4E7F2937-A77E-4B03-A613-FBBBE035DFD9}" srcOrd="0" destOrd="0" presId="urn:microsoft.com/office/officeart/2005/8/layout/cycle4"/>
    <dgm:cxn modelId="{8A98F468-BB55-4083-9D78-C3F6B6CFF93F}" type="presParOf" srcId="{A870A5E1-AD29-4857-B27E-2CE4B526F8EC}" destId="{E5F9BC67-98AD-4DE3-8628-B7859CE8211F}" srcOrd="1" destOrd="0" presId="urn:microsoft.com/office/officeart/2005/8/layout/cycle4"/>
    <dgm:cxn modelId="{AC57D537-2082-4880-9C2D-D6090AF2FECB}" type="presParOf" srcId="{E5F9BC67-98AD-4DE3-8628-B7859CE8211F}" destId="{305DEACC-3E36-4C59-91DB-99F7C9CCFCDF}" srcOrd="0" destOrd="0" presId="urn:microsoft.com/office/officeart/2005/8/layout/cycle4"/>
    <dgm:cxn modelId="{BCD0671C-277C-45E0-B1B3-1B9D7528A80A}" type="presParOf" srcId="{E5F9BC67-98AD-4DE3-8628-B7859CE8211F}" destId="{E0C9361E-F4F0-44C8-B0D9-D36B4D508BC6}" srcOrd="1" destOrd="0" presId="urn:microsoft.com/office/officeart/2005/8/layout/cycle4"/>
    <dgm:cxn modelId="{868F8109-DF93-4240-8CB4-CD5FDA9459C1}" type="presParOf" srcId="{E5F9BC67-98AD-4DE3-8628-B7859CE8211F}" destId="{CD212D6B-AC6B-4F60-8B91-493EAFD1C7E9}" srcOrd="2" destOrd="0" presId="urn:microsoft.com/office/officeart/2005/8/layout/cycle4"/>
    <dgm:cxn modelId="{429989E4-FBCC-4E29-B86B-8B8A7B0739E3}" type="presParOf" srcId="{E5F9BC67-98AD-4DE3-8628-B7859CE8211F}" destId="{D3B35651-84BB-4B5D-B500-6595631C57EE}" srcOrd="3" destOrd="0" presId="urn:microsoft.com/office/officeart/2005/8/layout/cycle4"/>
    <dgm:cxn modelId="{96DE2A9B-E15D-4C74-B337-36E1E444E1A2}" type="presParOf" srcId="{E5F9BC67-98AD-4DE3-8628-B7859CE8211F}" destId="{D14E188F-2E3F-4CEB-A108-D1F076F26310}" srcOrd="4" destOrd="0" presId="urn:microsoft.com/office/officeart/2005/8/layout/cycle4"/>
    <dgm:cxn modelId="{6A46F184-D94E-4981-87F1-F626497D8D2A}" type="presParOf" srcId="{A870A5E1-AD29-4857-B27E-2CE4B526F8EC}" destId="{3B42CE43-5DB3-4BD8-A8CA-3F72E0386EF0}" srcOrd="2" destOrd="0" presId="urn:microsoft.com/office/officeart/2005/8/layout/cycle4"/>
    <dgm:cxn modelId="{BA0C2909-D43F-4A93-B885-A0BC44515C2D}" type="presParOf" srcId="{A870A5E1-AD29-4857-B27E-2CE4B526F8EC}" destId="{AE61136F-445A-427B-B095-1CC4191A20F2}"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2707FC-50A2-4A82-B62C-C950B64C70DD}" type="doc">
      <dgm:prSet loTypeId="urn:microsoft.com/office/officeart/2005/8/layout/orgChart1" loCatId="hierarchy" qsTypeId="urn:microsoft.com/office/officeart/2005/8/quickstyle/simple5" qsCatId="simple" csTypeId="urn:microsoft.com/office/officeart/2005/8/colors/accent1_2" csCatId="accent1" phldr="1"/>
      <dgm:spPr/>
      <dgm:t>
        <a:bodyPr/>
        <a:lstStyle/>
        <a:p>
          <a:endParaRPr lang="en-US"/>
        </a:p>
      </dgm:t>
    </dgm:pt>
    <dgm:pt modelId="{EDE185F6-7293-4A8B-AE94-FC550B4531F5}">
      <dgm:prSet phldrT="[Text]" custT="1"/>
      <dgm: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dgm:spPr>
      <dgm:t>
        <a:bodyPr/>
        <a:lstStyle/>
        <a:p>
          <a:pPr algn="ctr"/>
          <a:r>
            <a:rPr lang="en-US" sz="1200" b="0" i="0" u="none" strike="noStrike" baseline="0" dirty="0">
              <a:solidFill>
                <a:schemeClr val="tx1"/>
              </a:solidFill>
              <a:latin typeface="OxfamTSTARPRO-Light"/>
            </a:rPr>
            <a:t>Provincial QA Manager</a:t>
          </a:r>
          <a:endParaRPr lang="en-US" sz="1200" b="1" dirty="0">
            <a:solidFill>
              <a:schemeClr val="tx1"/>
            </a:solidFill>
          </a:endParaRPr>
        </a:p>
      </dgm:t>
    </dgm:pt>
    <dgm:pt modelId="{839ED5D6-1E37-4E64-935F-5CF45F64F658}" type="parTrans" cxnId="{C0B54185-72C7-4596-A23B-D9319C2197BE}">
      <dgm:prSet/>
      <dgm:spPr>
        <a:ln>
          <a:solidFill>
            <a:schemeClr val="tx1"/>
          </a:solidFill>
        </a:ln>
      </dgm:spPr>
      <dgm:t>
        <a:bodyPr/>
        <a:lstStyle/>
        <a:p>
          <a:pPr algn="ctr"/>
          <a:endParaRPr lang="en-US" sz="1600"/>
        </a:p>
      </dgm:t>
    </dgm:pt>
    <dgm:pt modelId="{9046EDBF-1986-410B-8580-FF50123426E6}" type="sibTrans" cxnId="{C0B54185-72C7-4596-A23B-D9319C2197BE}">
      <dgm:prSet/>
      <dgm:spPr/>
      <dgm:t>
        <a:bodyPr/>
        <a:lstStyle/>
        <a:p>
          <a:pPr algn="ctr"/>
          <a:endParaRPr lang="en-US" sz="1600"/>
        </a:p>
      </dgm:t>
    </dgm:pt>
    <dgm:pt modelId="{24A816A6-FBA4-4130-B470-F992D1FF1490}">
      <dgm:prSet phldrT="[Text]" custT="1"/>
      <dgm: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dgm:spPr>
      <dgm:t>
        <a:bodyPr/>
        <a:lstStyle/>
        <a:p>
          <a:pPr algn="ctr"/>
          <a:r>
            <a:rPr lang="en-US" sz="1200" b="0">
              <a:solidFill>
                <a:schemeClr val="tx1"/>
              </a:solidFill>
              <a:latin typeface="OxfamTSTARPRO-Light"/>
            </a:rPr>
            <a:t>Head of HIV Ref. labs (INS)</a:t>
          </a:r>
          <a:endParaRPr lang="en-US" sz="1200" dirty="0">
            <a:solidFill>
              <a:schemeClr val="tx1"/>
            </a:solidFill>
          </a:endParaRPr>
        </a:p>
      </dgm:t>
    </dgm:pt>
    <dgm:pt modelId="{D2D714C8-CBF5-4B1A-A1D9-F74ABDD6D0EB}" type="parTrans" cxnId="{F5C35807-A3E5-4DC6-B2F0-F1CA79CA88C0}">
      <dgm:prSet/>
      <dgm:spPr>
        <a:ln>
          <a:solidFill>
            <a:schemeClr val="tx1"/>
          </a:solidFill>
        </a:ln>
      </dgm:spPr>
      <dgm:t>
        <a:bodyPr/>
        <a:lstStyle/>
        <a:p>
          <a:pPr algn="ctr"/>
          <a:endParaRPr lang="en-US" sz="1600"/>
        </a:p>
      </dgm:t>
    </dgm:pt>
    <dgm:pt modelId="{A9C413B6-2F92-42B8-94F0-75AC06A3190C}" type="sibTrans" cxnId="{F5C35807-A3E5-4DC6-B2F0-F1CA79CA88C0}">
      <dgm:prSet/>
      <dgm:spPr/>
      <dgm:t>
        <a:bodyPr/>
        <a:lstStyle/>
        <a:p>
          <a:pPr algn="ctr"/>
          <a:endParaRPr lang="en-US" sz="1600"/>
        </a:p>
      </dgm:t>
    </dgm:pt>
    <dgm:pt modelId="{F06F392C-C0D1-4425-9EF7-86B47AB97C9D}">
      <dgm:prSet phldrT="[Text]" custT="1"/>
      <dgm: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dgm:spPr>
      <dgm:t>
        <a:bodyPr/>
        <a:lstStyle/>
        <a:p>
          <a:pPr algn="ctr"/>
          <a:r>
            <a:rPr lang="en-US" sz="1200" b="0">
              <a:solidFill>
                <a:schemeClr val="tx1"/>
              </a:solidFill>
              <a:latin typeface="OxfamTSTARPRO-Light"/>
            </a:rPr>
            <a:t>Lab Advisor/ Lab officer (IP)</a:t>
          </a:r>
          <a:endParaRPr lang="en-US" sz="1200" dirty="0">
            <a:solidFill>
              <a:schemeClr val="tx1"/>
            </a:solidFill>
          </a:endParaRPr>
        </a:p>
      </dgm:t>
    </dgm:pt>
    <dgm:pt modelId="{F6CA984B-BA0C-4545-A647-335FD6C97373}" type="parTrans" cxnId="{5EB3295D-9485-4F29-B935-C3F41545DFC6}">
      <dgm:prSet/>
      <dgm:spPr>
        <a:ln>
          <a:solidFill>
            <a:schemeClr val="tx1"/>
          </a:solidFill>
        </a:ln>
      </dgm:spPr>
      <dgm:t>
        <a:bodyPr/>
        <a:lstStyle/>
        <a:p>
          <a:pPr algn="ctr"/>
          <a:endParaRPr lang="en-US" sz="1600"/>
        </a:p>
      </dgm:t>
    </dgm:pt>
    <dgm:pt modelId="{1AFF4FE7-0E93-414F-B906-F48485B1A6A9}" type="sibTrans" cxnId="{5EB3295D-9485-4F29-B935-C3F41545DFC6}">
      <dgm:prSet/>
      <dgm:spPr/>
      <dgm:t>
        <a:bodyPr/>
        <a:lstStyle/>
        <a:p>
          <a:pPr algn="ctr"/>
          <a:endParaRPr lang="en-US" sz="1600"/>
        </a:p>
      </dgm:t>
    </dgm:pt>
    <dgm:pt modelId="{031917C9-0DE5-4609-B7E5-6766B2E16115}">
      <dgm:prSet phldrT="[Text]" custT="1"/>
      <dgm: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dgm:spPr>
      <dgm:t>
        <a:bodyPr/>
        <a:lstStyle/>
        <a:p>
          <a:pPr algn="ctr"/>
          <a:r>
            <a:rPr lang="en-US" sz="1200" b="0">
              <a:solidFill>
                <a:schemeClr val="tx1"/>
              </a:solidFill>
              <a:latin typeface="OxfamTSTARPRO-Light"/>
            </a:rPr>
            <a:t>Blood banks techs</a:t>
          </a:r>
          <a:endParaRPr lang="en-US" sz="1200" dirty="0">
            <a:solidFill>
              <a:schemeClr val="tx1"/>
            </a:solidFill>
          </a:endParaRPr>
        </a:p>
      </dgm:t>
    </dgm:pt>
    <dgm:pt modelId="{B4B08B72-2B20-42BD-8235-BA3B3F7B2CAB}" type="parTrans" cxnId="{7800C696-3B1B-4AEA-A6F5-C87A1DCBB268}">
      <dgm:prSet/>
      <dgm:spPr>
        <a:ln>
          <a:solidFill>
            <a:schemeClr val="tx1"/>
          </a:solidFill>
        </a:ln>
      </dgm:spPr>
      <dgm:t>
        <a:bodyPr/>
        <a:lstStyle/>
        <a:p>
          <a:pPr algn="ctr"/>
          <a:endParaRPr lang="en-US" sz="1600"/>
        </a:p>
      </dgm:t>
    </dgm:pt>
    <dgm:pt modelId="{87D40FDA-FFEF-4DDA-BEE0-F03047B9B74B}" type="sibTrans" cxnId="{7800C696-3B1B-4AEA-A6F5-C87A1DCBB268}">
      <dgm:prSet/>
      <dgm:spPr/>
      <dgm:t>
        <a:bodyPr/>
        <a:lstStyle/>
        <a:p>
          <a:pPr algn="ctr"/>
          <a:endParaRPr lang="en-US" sz="1600"/>
        </a:p>
      </dgm:t>
    </dgm:pt>
    <dgm:pt modelId="{AAD1DE5E-6FD4-4A45-BA01-4E81FA6FF548}">
      <dgm:prSet custT="1"/>
      <dgm: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dgm:spPr>
      <dgm:t>
        <a:bodyPr/>
        <a:lstStyle/>
        <a:p>
          <a:pPr algn="ctr"/>
          <a:r>
            <a:rPr lang="en-US" sz="1200" b="0" dirty="0">
              <a:solidFill>
                <a:schemeClr val="tx1"/>
              </a:solidFill>
              <a:latin typeface="OxfamTSTARPRO-Light"/>
            </a:rPr>
            <a:t>HIV Program Provincial Supervisor (clinician)</a:t>
          </a:r>
          <a:endParaRPr lang="en-US" sz="1200" dirty="0">
            <a:solidFill>
              <a:schemeClr val="tx1"/>
            </a:solidFill>
          </a:endParaRPr>
        </a:p>
      </dgm:t>
    </dgm:pt>
    <dgm:pt modelId="{41A0EF47-5C69-4CFE-BE58-9AB068298D65}" type="parTrans" cxnId="{A692723D-EFA1-4A3E-ADAC-AD2B66B0BFC1}">
      <dgm:prSet/>
      <dgm:spPr>
        <a:ln>
          <a:solidFill>
            <a:schemeClr val="tx1"/>
          </a:solidFill>
        </a:ln>
      </dgm:spPr>
      <dgm:t>
        <a:bodyPr/>
        <a:lstStyle/>
        <a:p>
          <a:pPr algn="ctr"/>
          <a:endParaRPr lang="en-US" sz="1600"/>
        </a:p>
      </dgm:t>
    </dgm:pt>
    <dgm:pt modelId="{78F34CB8-CD87-4EEE-ACCF-33B5D43A2D86}" type="sibTrans" cxnId="{A692723D-EFA1-4A3E-ADAC-AD2B66B0BFC1}">
      <dgm:prSet/>
      <dgm:spPr/>
      <dgm:t>
        <a:bodyPr/>
        <a:lstStyle/>
        <a:p>
          <a:pPr algn="ctr"/>
          <a:endParaRPr lang="en-US" sz="1600"/>
        </a:p>
      </dgm:t>
    </dgm:pt>
    <dgm:pt modelId="{1FB17BD0-1721-46C0-8046-33054F0A6477}">
      <dgm:prSet custT="1"/>
      <dgm: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dgm:spPr>
      <dgm:t>
        <a:bodyPr/>
        <a:lstStyle/>
        <a:p>
          <a:pPr algn="ctr"/>
          <a:r>
            <a:rPr lang="en-US" sz="1200" b="0" i="0" u="none" strike="noStrike" baseline="0" dirty="0">
              <a:solidFill>
                <a:schemeClr val="tx1"/>
              </a:solidFill>
              <a:latin typeface="OxfamTSTARPRO-Light"/>
            </a:rPr>
            <a:t>Provincial </a:t>
          </a:r>
          <a:r>
            <a:rPr lang="en-US" sz="1200" b="0" dirty="0">
              <a:solidFill>
                <a:schemeClr val="tx1"/>
              </a:solidFill>
              <a:latin typeface="OxfamTSTARPRO-Light"/>
            </a:rPr>
            <a:t>Laboratory Supervisor</a:t>
          </a:r>
          <a:endParaRPr lang="en-US" sz="1200" dirty="0">
            <a:solidFill>
              <a:schemeClr val="tx1"/>
            </a:solidFill>
          </a:endParaRPr>
        </a:p>
      </dgm:t>
    </dgm:pt>
    <dgm:pt modelId="{A355B8FA-F613-4839-A52E-E28C5C6E1D4C}" type="parTrans" cxnId="{C519A9A1-A524-4158-A5CF-155F8E49C4AF}">
      <dgm:prSet/>
      <dgm:spPr/>
      <dgm:t>
        <a:bodyPr/>
        <a:lstStyle/>
        <a:p>
          <a:pPr algn="ctr"/>
          <a:endParaRPr lang="en-US" sz="1600"/>
        </a:p>
      </dgm:t>
    </dgm:pt>
    <dgm:pt modelId="{0147CDAD-A61A-42B9-AA07-203F43BB1D92}" type="sibTrans" cxnId="{C519A9A1-A524-4158-A5CF-155F8E49C4AF}">
      <dgm:prSet/>
      <dgm:spPr/>
      <dgm:t>
        <a:bodyPr/>
        <a:lstStyle/>
        <a:p>
          <a:pPr algn="ctr"/>
          <a:endParaRPr lang="en-US" sz="1600"/>
        </a:p>
      </dgm:t>
    </dgm:pt>
    <dgm:pt modelId="{6DA8A45E-7DC0-45DE-9A2C-3FC69A56A336}">
      <dgm:prSet custT="1"/>
      <dgm:spPr>
        <a:noFill/>
      </dgm:spPr>
      <dgm:t>
        <a:bodyPr/>
        <a:lstStyle/>
        <a:p>
          <a:endParaRPr lang="en-US" sz="2000"/>
        </a:p>
      </dgm:t>
    </dgm:pt>
    <dgm:pt modelId="{416CCFF7-385C-4E27-BB3F-11D6FCE6DFDB}" type="sibTrans" cxnId="{E36F3F76-38E7-43FA-8A7B-82996BB21A89}">
      <dgm:prSet/>
      <dgm:spPr/>
      <dgm:t>
        <a:bodyPr/>
        <a:lstStyle/>
        <a:p>
          <a:endParaRPr lang="en-US" sz="1600"/>
        </a:p>
      </dgm:t>
    </dgm:pt>
    <dgm:pt modelId="{48070DA0-19E9-4D10-92DF-B9DCD53BC646}" type="parTrans" cxnId="{E36F3F76-38E7-43FA-8A7B-82996BB21A89}">
      <dgm:prSet/>
      <dgm:spPr>
        <a:ln>
          <a:noFill/>
        </a:ln>
      </dgm:spPr>
      <dgm:t>
        <a:bodyPr/>
        <a:lstStyle/>
        <a:p>
          <a:endParaRPr lang="en-US" sz="1600"/>
        </a:p>
      </dgm:t>
    </dgm:pt>
    <dgm:pt modelId="{75FF175A-4A98-41DB-857D-B0E37033D363}" type="pres">
      <dgm:prSet presAssocID="{E62707FC-50A2-4A82-B62C-C950B64C70DD}" presName="hierChild1" presStyleCnt="0">
        <dgm:presLayoutVars>
          <dgm:orgChart val="1"/>
          <dgm:chPref val="1"/>
          <dgm:dir/>
          <dgm:animOne val="branch"/>
          <dgm:animLvl val="lvl"/>
          <dgm:resizeHandles/>
        </dgm:presLayoutVars>
      </dgm:prSet>
      <dgm:spPr/>
    </dgm:pt>
    <dgm:pt modelId="{960267B5-88E6-46A3-881C-E9DAF0EAAB5C}" type="pres">
      <dgm:prSet presAssocID="{1FB17BD0-1721-46C0-8046-33054F0A6477}" presName="hierRoot1" presStyleCnt="0">
        <dgm:presLayoutVars>
          <dgm:hierBranch val="init"/>
        </dgm:presLayoutVars>
      </dgm:prSet>
      <dgm:spPr/>
    </dgm:pt>
    <dgm:pt modelId="{443A2AD0-FB47-4983-8069-D2654279F15C}" type="pres">
      <dgm:prSet presAssocID="{1FB17BD0-1721-46C0-8046-33054F0A6477}" presName="rootComposite1" presStyleCnt="0"/>
      <dgm:spPr/>
    </dgm:pt>
    <dgm:pt modelId="{4C7DE219-ED82-465D-A6F0-291CFA7DCF9C}" type="pres">
      <dgm:prSet presAssocID="{1FB17BD0-1721-46C0-8046-33054F0A6477}" presName="rootText1" presStyleLbl="node0" presStyleIdx="0" presStyleCnt="1" custScaleX="247799" custScaleY="122906">
        <dgm:presLayoutVars>
          <dgm:chPref val="3"/>
        </dgm:presLayoutVars>
      </dgm:prSet>
      <dgm:spPr/>
    </dgm:pt>
    <dgm:pt modelId="{45CA5028-5286-41DA-9E71-3826BCA7C0C2}" type="pres">
      <dgm:prSet presAssocID="{1FB17BD0-1721-46C0-8046-33054F0A6477}" presName="rootConnector1" presStyleLbl="node1" presStyleIdx="0" presStyleCnt="0"/>
      <dgm:spPr/>
    </dgm:pt>
    <dgm:pt modelId="{8298F465-E3D0-4DA5-82A6-83E4A7C7C9A8}" type="pres">
      <dgm:prSet presAssocID="{1FB17BD0-1721-46C0-8046-33054F0A6477}" presName="hierChild2" presStyleCnt="0"/>
      <dgm:spPr/>
    </dgm:pt>
    <dgm:pt modelId="{9B17A392-6DE0-4824-A1A0-08ABA6294691}" type="pres">
      <dgm:prSet presAssocID="{839ED5D6-1E37-4E64-935F-5CF45F64F658}" presName="Name37" presStyleLbl="parChTrans1D2" presStyleIdx="0" presStyleCnt="1"/>
      <dgm:spPr/>
    </dgm:pt>
    <dgm:pt modelId="{D4083421-8C1C-4BC6-B3EF-EE890DB0FA84}" type="pres">
      <dgm:prSet presAssocID="{EDE185F6-7293-4A8B-AE94-FC550B4531F5}" presName="hierRoot2" presStyleCnt="0">
        <dgm:presLayoutVars>
          <dgm:hierBranch val="init"/>
        </dgm:presLayoutVars>
      </dgm:prSet>
      <dgm:spPr/>
    </dgm:pt>
    <dgm:pt modelId="{FBC59FA9-C060-4642-8220-55EFC0025DB1}" type="pres">
      <dgm:prSet presAssocID="{EDE185F6-7293-4A8B-AE94-FC550B4531F5}" presName="rootComposite" presStyleCnt="0"/>
      <dgm:spPr/>
    </dgm:pt>
    <dgm:pt modelId="{D3801E35-089D-4703-9E34-C332B85355E6}" type="pres">
      <dgm:prSet presAssocID="{EDE185F6-7293-4A8B-AE94-FC550B4531F5}" presName="rootText" presStyleLbl="node2" presStyleIdx="0" presStyleCnt="1" custScaleX="238245" custScaleY="92049" custLinFactNeighborX="2241" custLinFactNeighborY="2722">
        <dgm:presLayoutVars>
          <dgm:chPref val="3"/>
        </dgm:presLayoutVars>
      </dgm:prSet>
      <dgm:spPr/>
    </dgm:pt>
    <dgm:pt modelId="{C0D78C2F-510B-4603-B274-8A9A010B61C3}" type="pres">
      <dgm:prSet presAssocID="{EDE185F6-7293-4A8B-AE94-FC550B4531F5}" presName="rootConnector" presStyleLbl="node2" presStyleIdx="0" presStyleCnt="1"/>
      <dgm:spPr/>
    </dgm:pt>
    <dgm:pt modelId="{BBA12E50-5B93-4CBF-AEF7-8783D85B4A62}" type="pres">
      <dgm:prSet presAssocID="{EDE185F6-7293-4A8B-AE94-FC550B4531F5}" presName="hierChild4" presStyleCnt="0"/>
      <dgm:spPr/>
    </dgm:pt>
    <dgm:pt modelId="{25741CF6-388B-4969-9DA7-B2EE815C95DA}" type="pres">
      <dgm:prSet presAssocID="{D2D714C8-CBF5-4B1A-A1D9-F74ABDD6D0EB}" presName="Name37" presStyleLbl="parChTrans1D3" presStyleIdx="0" presStyleCnt="4"/>
      <dgm:spPr/>
    </dgm:pt>
    <dgm:pt modelId="{682CEF31-9B3B-4C57-B815-65D470A7E09B}" type="pres">
      <dgm:prSet presAssocID="{24A816A6-FBA4-4130-B470-F992D1FF1490}" presName="hierRoot2" presStyleCnt="0">
        <dgm:presLayoutVars>
          <dgm:hierBranch val="init"/>
        </dgm:presLayoutVars>
      </dgm:prSet>
      <dgm:spPr/>
    </dgm:pt>
    <dgm:pt modelId="{CB8D2387-F8CA-4F32-AEB6-4ADD6B380C66}" type="pres">
      <dgm:prSet presAssocID="{24A816A6-FBA4-4130-B470-F992D1FF1490}" presName="rootComposite" presStyleCnt="0"/>
      <dgm:spPr/>
    </dgm:pt>
    <dgm:pt modelId="{04980FA7-3AD4-4565-ABB1-A9660480F38D}" type="pres">
      <dgm:prSet presAssocID="{24A816A6-FBA4-4130-B470-F992D1FF1490}" presName="rootText" presStyleLbl="node3" presStyleIdx="0" presStyleCnt="4" custScaleX="137669" custScaleY="210601" custLinFactNeighborX="2241" custLinFactNeighborY="2722">
        <dgm:presLayoutVars>
          <dgm:chPref val="3"/>
        </dgm:presLayoutVars>
      </dgm:prSet>
      <dgm:spPr/>
    </dgm:pt>
    <dgm:pt modelId="{D3184C4C-9106-4A5D-B589-8C18BEA7C44A}" type="pres">
      <dgm:prSet presAssocID="{24A816A6-FBA4-4130-B470-F992D1FF1490}" presName="rootConnector" presStyleLbl="node3" presStyleIdx="0" presStyleCnt="4"/>
      <dgm:spPr/>
    </dgm:pt>
    <dgm:pt modelId="{3DD4B5D2-B975-4DCB-881F-8DB162950EC1}" type="pres">
      <dgm:prSet presAssocID="{24A816A6-FBA4-4130-B470-F992D1FF1490}" presName="hierChild4" presStyleCnt="0"/>
      <dgm:spPr/>
    </dgm:pt>
    <dgm:pt modelId="{DB404161-ACB7-4162-B5DE-4443397085D1}" type="pres">
      <dgm:prSet presAssocID="{24A816A6-FBA4-4130-B470-F992D1FF1490}" presName="hierChild5" presStyleCnt="0"/>
      <dgm:spPr/>
    </dgm:pt>
    <dgm:pt modelId="{DF43F913-CA1A-4AC3-A3A4-3F403AE5FA2B}" type="pres">
      <dgm:prSet presAssocID="{F6CA984B-BA0C-4545-A647-335FD6C97373}" presName="Name37" presStyleLbl="parChTrans1D3" presStyleIdx="1" presStyleCnt="4"/>
      <dgm:spPr/>
    </dgm:pt>
    <dgm:pt modelId="{3B4B943E-5F4D-4F7A-AE9B-B74FAE7859FC}" type="pres">
      <dgm:prSet presAssocID="{F06F392C-C0D1-4425-9EF7-86B47AB97C9D}" presName="hierRoot2" presStyleCnt="0">
        <dgm:presLayoutVars>
          <dgm:hierBranch val="init"/>
        </dgm:presLayoutVars>
      </dgm:prSet>
      <dgm:spPr/>
    </dgm:pt>
    <dgm:pt modelId="{01FD4F35-D5F0-4E35-9D88-037E42427AA4}" type="pres">
      <dgm:prSet presAssocID="{F06F392C-C0D1-4425-9EF7-86B47AB97C9D}" presName="rootComposite" presStyleCnt="0"/>
      <dgm:spPr/>
    </dgm:pt>
    <dgm:pt modelId="{84F11273-137D-4189-8A2F-332D55DCEBD9}" type="pres">
      <dgm:prSet presAssocID="{F06F392C-C0D1-4425-9EF7-86B47AB97C9D}" presName="rootText" presStyleLbl="node3" presStyleIdx="1" presStyleCnt="4" custScaleX="137669" custScaleY="214835" custLinFactNeighborX="191" custLinFactNeighborY="722">
        <dgm:presLayoutVars>
          <dgm:chPref val="3"/>
        </dgm:presLayoutVars>
      </dgm:prSet>
      <dgm:spPr/>
    </dgm:pt>
    <dgm:pt modelId="{143D5278-FC6E-4BC0-9461-BD183121ABA6}" type="pres">
      <dgm:prSet presAssocID="{F06F392C-C0D1-4425-9EF7-86B47AB97C9D}" presName="rootConnector" presStyleLbl="node3" presStyleIdx="1" presStyleCnt="4"/>
      <dgm:spPr/>
    </dgm:pt>
    <dgm:pt modelId="{C4D0750F-DAFB-481F-850C-F7E722933786}" type="pres">
      <dgm:prSet presAssocID="{F06F392C-C0D1-4425-9EF7-86B47AB97C9D}" presName="hierChild4" presStyleCnt="0"/>
      <dgm:spPr/>
    </dgm:pt>
    <dgm:pt modelId="{7E34F71D-51FA-4F0E-8648-A8A1E21AD692}" type="pres">
      <dgm:prSet presAssocID="{F06F392C-C0D1-4425-9EF7-86B47AB97C9D}" presName="hierChild5" presStyleCnt="0"/>
      <dgm:spPr/>
    </dgm:pt>
    <dgm:pt modelId="{1043A1FC-855A-41B8-B54C-5CE0819D3744}" type="pres">
      <dgm:prSet presAssocID="{B4B08B72-2B20-42BD-8235-BA3B3F7B2CAB}" presName="Name37" presStyleLbl="parChTrans1D3" presStyleIdx="2" presStyleCnt="4"/>
      <dgm:spPr/>
    </dgm:pt>
    <dgm:pt modelId="{55CBC307-0927-403E-9443-269BDA953A18}" type="pres">
      <dgm:prSet presAssocID="{031917C9-0DE5-4609-B7E5-6766B2E16115}" presName="hierRoot2" presStyleCnt="0">
        <dgm:presLayoutVars>
          <dgm:hierBranch val="init"/>
        </dgm:presLayoutVars>
      </dgm:prSet>
      <dgm:spPr/>
    </dgm:pt>
    <dgm:pt modelId="{65AA18D6-6B66-462D-8560-A53BA4D53933}" type="pres">
      <dgm:prSet presAssocID="{031917C9-0DE5-4609-B7E5-6766B2E16115}" presName="rootComposite" presStyleCnt="0"/>
      <dgm:spPr/>
    </dgm:pt>
    <dgm:pt modelId="{AFBC1E05-C72D-4E50-9DF8-4D96AE92C494}" type="pres">
      <dgm:prSet presAssocID="{031917C9-0DE5-4609-B7E5-6766B2E16115}" presName="rootText" presStyleLbl="node3" presStyleIdx="2" presStyleCnt="4" custScaleX="137669" custScaleY="207796" custLinFactNeighborX="191" custLinFactNeighborY="722">
        <dgm:presLayoutVars>
          <dgm:chPref val="3"/>
        </dgm:presLayoutVars>
      </dgm:prSet>
      <dgm:spPr/>
    </dgm:pt>
    <dgm:pt modelId="{F0180B0B-62C1-42A2-91EC-FE7593FD7F4E}" type="pres">
      <dgm:prSet presAssocID="{031917C9-0DE5-4609-B7E5-6766B2E16115}" presName="rootConnector" presStyleLbl="node3" presStyleIdx="2" presStyleCnt="4"/>
      <dgm:spPr/>
    </dgm:pt>
    <dgm:pt modelId="{A84AF0AD-1E83-43E8-8966-606E8410492B}" type="pres">
      <dgm:prSet presAssocID="{031917C9-0DE5-4609-B7E5-6766B2E16115}" presName="hierChild4" presStyleCnt="0"/>
      <dgm:spPr/>
    </dgm:pt>
    <dgm:pt modelId="{962DE59F-E844-4B49-8F80-2376CF77B602}" type="pres">
      <dgm:prSet presAssocID="{031917C9-0DE5-4609-B7E5-6766B2E16115}" presName="hierChild5" presStyleCnt="0"/>
      <dgm:spPr/>
    </dgm:pt>
    <dgm:pt modelId="{EA9F7F8B-F107-43DB-A4C7-622FA95B9F4D}" type="pres">
      <dgm:prSet presAssocID="{41A0EF47-5C69-4CFE-BE58-9AB068298D65}" presName="Name37" presStyleLbl="parChTrans1D3" presStyleIdx="3" presStyleCnt="4"/>
      <dgm:spPr/>
    </dgm:pt>
    <dgm:pt modelId="{7B005FD6-4A37-4495-9751-2A430A2C02B4}" type="pres">
      <dgm:prSet presAssocID="{AAD1DE5E-6FD4-4A45-BA01-4E81FA6FF548}" presName="hierRoot2" presStyleCnt="0">
        <dgm:presLayoutVars>
          <dgm:hierBranch val="init"/>
        </dgm:presLayoutVars>
      </dgm:prSet>
      <dgm:spPr/>
    </dgm:pt>
    <dgm:pt modelId="{7B4BC055-DEDE-4BC9-9584-885513F1408B}" type="pres">
      <dgm:prSet presAssocID="{AAD1DE5E-6FD4-4A45-BA01-4E81FA6FF548}" presName="rootComposite" presStyleCnt="0"/>
      <dgm:spPr/>
    </dgm:pt>
    <dgm:pt modelId="{07BC181C-0F6A-4C12-98A1-6236CE5A543A}" type="pres">
      <dgm:prSet presAssocID="{AAD1DE5E-6FD4-4A45-BA01-4E81FA6FF548}" presName="rootText" presStyleLbl="node3" presStyleIdx="3" presStyleCnt="4" custScaleX="137669" custScaleY="220435" custLinFactNeighborX="-678" custLinFactNeighborY="1106">
        <dgm:presLayoutVars>
          <dgm:chPref val="3"/>
        </dgm:presLayoutVars>
      </dgm:prSet>
      <dgm:spPr/>
    </dgm:pt>
    <dgm:pt modelId="{20078F87-B082-48E6-B01F-A62747B10995}" type="pres">
      <dgm:prSet presAssocID="{AAD1DE5E-6FD4-4A45-BA01-4E81FA6FF548}" presName="rootConnector" presStyleLbl="node3" presStyleIdx="3" presStyleCnt="4"/>
      <dgm:spPr/>
    </dgm:pt>
    <dgm:pt modelId="{DE56B236-A83B-4598-8771-87C586694B13}" type="pres">
      <dgm:prSet presAssocID="{AAD1DE5E-6FD4-4A45-BA01-4E81FA6FF548}" presName="hierChild4" presStyleCnt="0"/>
      <dgm:spPr/>
    </dgm:pt>
    <dgm:pt modelId="{C05FFC97-C636-4F17-932F-B6D061BEDD0C}" type="pres">
      <dgm:prSet presAssocID="{48070DA0-19E9-4D10-92DF-B9DCD53BC646}" presName="Name37" presStyleLbl="parChTrans1D4" presStyleIdx="0" presStyleCnt="1"/>
      <dgm:spPr/>
    </dgm:pt>
    <dgm:pt modelId="{3468C8B8-F9E6-4677-B49F-FB8BBAD4CA9E}" type="pres">
      <dgm:prSet presAssocID="{6DA8A45E-7DC0-45DE-9A2C-3FC69A56A336}" presName="hierRoot2" presStyleCnt="0">
        <dgm:presLayoutVars>
          <dgm:hierBranch val="init"/>
        </dgm:presLayoutVars>
      </dgm:prSet>
      <dgm:spPr/>
    </dgm:pt>
    <dgm:pt modelId="{E564DD4E-3CB5-4AF4-9B83-895A3F3D81AE}" type="pres">
      <dgm:prSet presAssocID="{6DA8A45E-7DC0-45DE-9A2C-3FC69A56A336}" presName="rootComposite" presStyleCnt="0"/>
      <dgm:spPr/>
    </dgm:pt>
    <dgm:pt modelId="{493835C1-3810-4F37-8A02-479F2C340027}" type="pres">
      <dgm:prSet presAssocID="{6DA8A45E-7DC0-45DE-9A2C-3FC69A56A336}" presName="rootText" presStyleLbl="node4" presStyleIdx="0" presStyleCnt="1">
        <dgm:presLayoutVars>
          <dgm:chPref val="3"/>
        </dgm:presLayoutVars>
      </dgm:prSet>
      <dgm:spPr/>
    </dgm:pt>
    <dgm:pt modelId="{DDDFE884-7203-46A3-9850-87F4C37F6F68}" type="pres">
      <dgm:prSet presAssocID="{6DA8A45E-7DC0-45DE-9A2C-3FC69A56A336}" presName="rootConnector" presStyleLbl="node4" presStyleIdx="0" presStyleCnt="1"/>
      <dgm:spPr/>
    </dgm:pt>
    <dgm:pt modelId="{BA1A1329-81EC-4921-A276-16DC95DB6248}" type="pres">
      <dgm:prSet presAssocID="{6DA8A45E-7DC0-45DE-9A2C-3FC69A56A336}" presName="hierChild4" presStyleCnt="0"/>
      <dgm:spPr/>
    </dgm:pt>
    <dgm:pt modelId="{2C0BF05B-A247-4E2F-86F1-9DC74023FE6D}" type="pres">
      <dgm:prSet presAssocID="{6DA8A45E-7DC0-45DE-9A2C-3FC69A56A336}" presName="hierChild5" presStyleCnt="0"/>
      <dgm:spPr/>
    </dgm:pt>
    <dgm:pt modelId="{6231F5D7-2E3A-4196-9023-0B7457F1B2D6}" type="pres">
      <dgm:prSet presAssocID="{AAD1DE5E-6FD4-4A45-BA01-4E81FA6FF548}" presName="hierChild5" presStyleCnt="0"/>
      <dgm:spPr/>
    </dgm:pt>
    <dgm:pt modelId="{6C07599C-8302-4CBA-8EC5-BBABF0CDDC7B}" type="pres">
      <dgm:prSet presAssocID="{EDE185F6-7293-4A8B-AE94-FC550B4531F5}" presName="hierChild5" presStyleCnt="0"/>
      <dgm:spPr/>
    </dgm:pt>
    <dgm:pt modelId="{86927D24-0A88-4916-8DEF-E9007E879779}" type="pres">
      <dgm:prSet presAssocID="{1FB17BD0-1721-46C0-8046-33054F0A6477}" presName="hierChild3" presStyleCnt="0"/>
      <dgm:spPr/>
    </dgm:pt>
  </dgm:ptLst>
  <dgm:cxnLst>
    <dgm:cxn modelId="{0C42DC04-75B4-4057-B724-650A28FABCAC}" type="presOf" srcId="{E62707FC-50A2-4A82-B62C-C950B64C70DD}" destId="{75FF175A-4A98-41DB-857D-B0E37033D363}" srcOrd="0" destOrd="0" presId="urn:microsoft.com/office/officeart/2005/8/layout/orgChart1"/>
    <dgm:cxn modelId="{F5C35807-A3E5-4DC6-B2F0-F1CA79CA88C0}" srcId="{EDE185F6-7293-4A8B-AE94-FC550B4531F5}" destId="{24A816A6-FBA4-4130-B470-F992D1FF1490}" srcOrd="0" destOrd="0" parTransId="{D2D714C8-CBF5-4B1A-A1D9-F74ABDD6D0EB}" sibTransId="{A9C413B6-2F92-42B8-94F0-75AC06A3190C}"/>
    <dgm:cxn modelId="{85E18A17-185E-4CC6-9057-A59B7D7DC6B5}" type="presOf" srcId="{EDE185F6-7293-4A8B-AE94-FC550B4531F5}" destId="{D3801E35-089D-4703-9E34-C332B85355E6}" srcOrd="0" destOrd="0" presId="urn:microsoft.com/office/officeart/2005/8/layout/orgChart1"/>
    <dgm:cxn modelId="{A692723D-EFA1-4A3E-ADAC-AD2B66B0BFC1}" srcId="{EDE185F6-7293-4A8B-AE94-FC550B4531F5}" destId="{AAD1DE5E-6FD4-4A45-BA01-4E81FA6FF548}" srcOrd="3" destOrd="0" parTransId="{41A0EF47-5C69-4CFE-BE58-9AB068298D65}" sibTransId="{78F34CB8-CD87-4EEE-ACCF-33B5D43A2D86}"/>
    <dgm:cxn modelId="{5EB3295D-9485-4F29-B935-C3F41545DFC6}" srcId="{EDE185F6-7293-4A8B-AE94-FC550B4531F5}" destId="{F06F392C-C0D1-4425-9EF7-86B47AB97C9D}" srcOrd="1" destOrd="0" parTransId="{F6CA984B-BA0C-4545-A647-335FD6C97373}" sibTransId="{1AFF4FE7-0E93-414F-B906-F48485B1A6A9}"/>
    <dgm:cxn modelId="{A26F0A5E-B15B-4175-973F-73AAD6E2453C}" type="presOf" srcId="{F6CA984B-BA0C-4545-A647-335FD6C97373}" destId="{DF43F913-CA1A-4AC3-A3A4-3F403AE5FA2B}" srcOrd="0" destOrd="0" presId="urn:microsoft.com/office/officeart/2005/8/layout/orgChart1"/>
    <dgm:cxn modelId="{DAA80E68-15B0-4D67-936A-F6F8A939E865}" type="presOf" srcId="{839ED5D6-1E37-4E64-935F-5CF45F64F658}" destId="{9B17A392-6DE0-4824-A1A0-08ABA6294691}" srcOrd="0" destOrd="0" presId="urn:microsoft.com/office/officeart/2005/8/layout/orgChart1"/>
    <dgm:cxn modelId="{75EBAE69-B376-4202-A276-5E1AAF22CEA9}" type="presOf" srcId="{6DA8A45E-7DC0-45DE-9A2C-3FC69A56A336}" destId="{DDDFE884-7203-46A3-9850-87F4C37F6F68}" srcOrd="1" destOrd="0" presId="urn:microsoft.com/office/officeart/2005/8/layout/orgChart1"/>
    <dgm:cxn modelId="{4D2BBB6B-E559-4B21-BCDE-E6B9DF1A2B68}" type="presOf" srcId="{031917C9-0DE5-4609-B7E5-6766B2E16115}" destId="{F0180B0B-62C1-42A2-91EC-FE7593FD7F4E}" srcOrd="1" destOrd="0" presId="urn:microsoft.com/office/officeart/2005/8/layout/orgChart1"/>
    <dgm:cxn modelId="{70AA8470-F3AF-4649-BE77-76426DFAABB0}" type="presOf" srcId="{1FB17BD0-1721-46C0-8046-33054F0A6477}" destId="{4C7DE219-ED82-465D-A6F0-291CFA7DCF9C}" srcOrd="0" destOrd="0" presId="urn:microsoft.com/office/officeart/2005/8/layout/orgChart1"/>
    <dgm:cxn modelId="{E36F3F76-38E7-43FA-8A7B-82996BB21A89}" srcId="{AAD1DE5E-6FD4-4A45-BA01-4E81FA6FF548}" destId="{6DA8A45E-7DC0-45DE-9A2C-3FC69A56A336}" srcOrd="0" destOrd="0" parTransId="{48070DA0-19E9-4D10-92DF-B9DCD53BC646}" sibTransId="{416CCFF7-385C-4E27-BB3F-11D6FCE6DFDB}"/>
    <dgm:cxn modelId="{1FD35556-953A-450D-BFB3-7B69BAC1050F}" type="presOf" srcId="{AAD1DE5E-6FD4-4A45-BA01-4E81FA6FF548}" destId="{07BC181C-0F6A-4C12-98A1-6236CE5A543A}" srcOrd="0" destOrd="0" presId="urn:microsoft.com/office/officeart/2005/8/layout/orgChart1"/>
    <dgm:cxn modelId="{DCD11A58-4E15-4F8D-975C-FE17FEC21CF2}" type="presOf" srcId="{031917C9-0DE5-4609-B7E5-6766B2E16115}" destId="{AFBC1E05-C72D-4E50-9DF8-4D96AE92C494}" srcOrd="0" destOrd="0" presId="urn:microsoft.com/office/officeart/2005/8/layout/orgChart1"/>
    <dgm:cxn modelId="{EB318678-DFC2-4733-8657-D2DBFBC2152A}" type="presOf" srcId="{41A0EF47-5C69-4CFE-BE58-9AB068298D65}" destId="{EA9F7F8B-F107-43DB-A4C7-622FA95B9F4D}" srcOrd="0" destOrd="0" presId="urn:microsoft.com/office/officeart/2005/8/layout/orgChart1"/>
    <dgm:cxn modelId="{D27AEA7B-0052-4859-A4DE-4871F8154907}" type="presOf" srcId="{48070DA0-19E9-4D10-92DF-B9DCD53BC646}" destId="{C05FFC97-C636-4F17-932F-B6D061BEDD0C}" srcOrd="0" destOrd="0" presId="urn:microsoft.com/office/officeart/2005/8/layout/orgChart1"/>
    <dgm:cxn modelId="{C0B54185-72C7-4596-A23B-D9319C2197BE}" srcId="{1FB17BD0-1721-46C0-8046-33054F0A6477}" destId="{EDE185F6-7293-4A8B-AE94-FC550B4531F5}" srcOrd="0" destOrd="0" parTransId="{839ED5D6-1E37-4E64-935F-5CF45F64F658}" sibTransId="{9046EDBF-1986-410B-8580-FF50123426E6}"/>
    <dgm:cxn modelId="{23FE5B89-3718-4EF8-9CA5-7DD77ED91532}" type="presOf" srcId="{6DA8A45E-7DC0-45DE-9A2C-3FC69A56A336}" destId="{493835C1-3810-4F37-8A02-479F2C340027}" srcOrd="0" destOrd="0" presId="urn:microsoft.com/office/officeart/2005/8/layout/orgChart1"/>
    <dgm:cxn modelId="{6296278D-0560-44D1-829B-F8159E6DD6EF}" type="presOf" srcId="{D2D714C8-CBF5-4B1A-A1D9-F74ABDD6D0EB}" destId="{25741CF6-388B-4969-9DA7-B2EE815C95DA}" srcOrd="0" destOrd="0" presId="urn:microsoft.com/office/officeart/2005/8/layout/orgChart1"/>
    <dgm:cxn modelId="{E6E22F8F-6313-47EB-813E-39A8DDCD5FA0}" type="presOf" srcId="{B4B08B72-2B20-42BD-8235-BA3B3F7B2CAB}" destId="{1043A1FC-855A-41B8-B54C-5CE0819D3744}" srcOrd="0" destOrd="0" presId="urn:microsoft.com/office/officeart/2005/8/layout/orgChart1"/>
    <dgm:cxn modelId="{F5F24494-AA3A-4072-8A1A-AE8886A493D5}" type="presOf" srcId="{1FB17BD0-1721-46C0-8046-33054F0A6477}" destId="{45CA5028-5286-41DA-9E71-3826BCA7C0C2}" srcOrd="1" destOrd="0" presId="urn:microsoft.com/office/officeart/2005/8/layout/orgChart1"/>
    <dgm:cxn modelId="{7800C696-3B1B-4AEA-A6F5-C87A1DCBB268}" srcId="{EDE185F6-7293-4A8B-AE94-FC550B4531F5}" destId="{031917C9-0DE5-4609-B7E5-6766B2E16115}" srcOrd="2" destOrd="0" parTransId="{B4B08B72-2B20-42BD-8235-BA3B3F7B2CAB}" sibTransId="{87D40FDA-FFEF-4DDA-BEE0-F03047B9B74B}"/>
    <dgm:cxn modelId="{B55B7FA1-C811-4090-9243-212357F0CDA1}" type="presOf" srcId="{F06F392C-C0D1-4425-9EF7-86B47AB97C9D}" destId="{143D5278-FC6E-4BC0-9461-BD183121ABA6}" srcOrd="1" destOrd="0" presId="urn:microsoft.com/office/officeart/2005/8/layout/orgChart1"/>
    <dgm:cxn modelId="{C519A9A1-A524-4158-A5CF-155F8E49C4AF}" srcId="{E62707FC-50A2-4A82-B62C-C950B64C70DD}" destId="{1FB17BD0-1721-46C0-8046-33054F0A6477}" srcOrd="0" destOrd="0" parTransId="{A355B8FA-F613-4839-A52E-E28C5C6E1D4C}" sibTransId="{0147CDAD-A61A-42B9-AA07-203F43BB1D92}"/>
    <dgm:cxn modelId="{2AD992B0-A2CA-4331-82D4-365CAE53B632}" type="presOf" srcId="{AAD1DE5E-6FD4-4A45-BA01-4E81FA6FF548}" destId="{20078F87-B082-48E6-B01F-A62747B10995}" srcOrd="1" destOrd="0" presId="urn:microsoft.com/office/officeart/2005/8/layout/orgChart1"/>
    <dgm:cxn modelId="{339063B2-C74C-4399-B532-2BCC41261C2B}" type="presOf" srcId="{24A816A6-FBA4-4130-B470-F992D1FF1490}" destId="{04980FA7-3AD4-4565-ABB1-A9660480F38D}" srcOrd="0" destOrd="0" presId="urn:microsoft.com/office/officeart/2005/8/layout/orgChart1"/>
    <dgm:cxn modelId="{F4EED8E0-BAB1-4CD7-AB1A-3165315D0281}" type="presOf" srcId="{EDE185F6-7293-4A8B-AE94-FC550B4531F5}" destId="{C0D78C2F-510B-4603-B274-8A9A010B61C3}" srcOrd="1" destOrd="0" presId="urn:microsoft.com/office/officeart/2005/8/layout/orgChart1"/>
    <dgm:cxn modelId="{CC194FE3-814E-41BC-A816-27B582F52DE4}" type="presOf" srcId="{24A816A6-FBA4-4130-B470-F992D1FF1490}" destId="{D3184C4C-9106-4A5D-B589-8C18BEA7C44A}" srcOrd="1" destOrd="0" presId="urn:microsoft.com/office/officeart/2005/8/layout/orgChart1"/>
    <dgm:cxn modelId="{9FD52BFB-EAA7-4F13-8331-9504C0567190}" type="presOf" srcId="{F06F392C-C0D1-4425-9EF7-86B47AB97C9D}" destId="{84F11273-137D-4189-8A2F-332D55DCEBD9}" srcOrd="0" destOrd="0" presId="urn:microsoft.com/office/officeart/2005/8/layout/orgChart1"/>
    <dgm:cxn modelId="{C77C5774-EA9D-4C78-AD0D-1E7B25ECCA83}" type="presParOf" srcId="{75FF175A-4A98-41DB-857D-B0E37033D363}" destId="{960267B5-88E6-46A3-881C-E9DAF0EAAB5C}" srcOrd="0" destOrd="0" presId="urn:microsoft.com/office/officeart/2005/8/layout/orgChart1"/>
    <dgm:cxn modelId="{1E24BB4E-DFD7-4437-9C5E-9D3B15DA1470}" type="presParOf" srcId="{960267B5-88E6-46A3-881C-E9DAF0EAAB5C}" destId="{443A2AD0-FB47-4983-8069-D2654279F15C}" srcOrd="0" destOrd="0" presId="urn:microsoft.com/office/officeart/2005/8/layout/orgChart1"/>
    <dgm:cxn modelId="{39DB9782-363A-4A8B-BB81-52833D70F427}" type="presParOf" srcId="{443A2AD0-FB47-4983-8069-D2654279F15C}" destId="{4C7DE219-ED82-465D-A6F0-291CFA7DCF9C}" srcOrd="0" destOrd="0" presId="urn:microsoft.com/office/officeart/2005/8/layout/orgChart1"/>
    <dgm:cxn modelId="{9E922F3F-39C6-4431-B3A8-451F374D436B}" type="presParOf" srcId="{443A2AD0-FB47-4983-8069-D2654279F15C}" destId="{45CA5028-5286-41DA-9E71-3826BCA7C0C2}" srcOrd="1" destOrd="0" presId="urn:microsoft.com/office/officeart/2005/8/layout/orgChart1"/>
    <dgm:cxn modelId="{1B7C4F13-63A4-44B4-807E-2838BD00A497}" type="presParOf" srcId="{960267B5-88E6-46A3-881C-E9DAF0EAAB5C}" destId="{8298F465-E3D0-4DA5-82A6-83E4A7C7C9A8}" srcOrd="1" destOrd="0" presId="urn:microsoft.com/office/officeart/2005/8/layout/orgChart1"/>
    <dgm:cxn modelId="{14A7853E-F106-4B04-81CC-8487EA3C8F65}" type="presParOf" srcId="{8298F465-E3D0-4DA5-82A6-83E4A7C7C9A8}" destId="{9B17A392-6DE0-4824-A1A0-08ABA6294691}" srcOrd="0" destOrd="0" presId="urn:microsoft.com/office/officeart/2005/8/layout/orgChart1"/>
    <dgm:cxn modelId="{D0F7F96F-FA93-4A8A-89C3-2C076E1F270B}" type="presParOf" srcId="{8298F465-E3D0-4DA5-82A6-83E4A7C7C9A8}" destId="{D4083421-8C1C-4BC6-B3EF-EE890DB0FA84}" srcOrd="1" destOrd="0" presId="urn:microsoft.com/office/officeart/2005/8/layout/orgChart1"/>
    <dgm:cxn modelId="{908177AA-62C0-4FE5-83A4-A0F068823055}" type="presParOf" srcId="{D4083421-8C1C-4BC6-B3EF-EE890DB0FA84}" destId="{FBC59FA9-C060-4642-8220-55EFC0025DB1}" srcOrd="0" destOrd="0" presId="urn:microsoft.com/office/officeart/2005/8/layout/orgChart1"/>
    <dgm:cxn modelId="{987C3BE5-0BE3-4036-91FF-7E0309BDE7F8}" type="presParOf" srcId="{FBC59FA9-C060-4642-8220-55EFC0025DB1}" destId="{D3801E35-089D-4703-9E34-C332B85355E6}" srcOrd="0" destOrd="0" presId="urn:microsoft.com/office/officeart/2005/8/layout/orgChart1"/>
    <dgm:cxn modelId="{B1CB9225-5946-44FF-9772-1095633510AE}" type="presParOf" srcId="{FBC59FA9-C060-4642-8220-55EFC0025DB1}" destId="{C0D78C2F-510B-4603-B274-8A9A010B61C3}" srcOrd="1" destOrd="0" presId="urn:microsoft.com/office/officeart/2005/8/layout/orgChart1"/>
    <dgm:cxn modelId="{59E17FB6-9C87-4795-A2E7-DD43018DE137}" type="presParOf" srcId="{D4083421-8C1C-4BC6-B3EF-EE890DB0FA84}" destId="{BBA12E50-5B93-4CBF-AEF7-8783D85B4A62}" srcOrd="1" destOrd="0" presId="urn:microsoft.com/office/officeart/2005/8/layout/orgChart1"/>
    <dgm:cxn modelId="{732B61F5-B9D4-4022-AB11-17EB36831C69}" type="presParOf" srcId="{BBA12E50-5B93-4CBF-AEF7-8783D85B4A62}" destId="{25741CF6-388B-4969-9DA7-B2EE815C95DA}" srcOrd="0" destOrd="0" presId="urn:microsoft.com/office/officeart/2005/8/layout/orgChart1"/>
    <dgm:cxn modelId="{86E929CB-9467-4FC9-B8DF-8E2BB70E5804}" type="presParOf" srcId="{BBA12E50-5B93-4CBF-AEF7-8783D85B4A62}" destId="{682CEF31-9B3B-4C57-B815-65D470A7E09B}" srcOrd="1" destOrd="0" presId="urn:microsoft.com/office/officeart/2005/8/layout/orgChart1"/>
    <dgm:cxn modelId="{0E314D52-328C-4775-A895-487903AC0077}" type="presParOf" srcId="{682CEF31-9B3B-4C57-B815-65D470A7E09B}" destId="{CB8D2387-F8CA-4F32-AEB6-4ADD6B380C66}" srcOrd="0" destOrd="0" presId="urn:microsoft.com/office/officeart/2005/8/layout/orgChart1"/>
    <dgm:cxn modelId="{76362401-41FE-47DF-83EE-9AC3F37937CD}" type="presParOf" srcId="{CB8D2387-F8CA-4F32-AEB6-4ADD6B380C66}" destId="{04980FA7-3AD4-4565-ABB1-A9660480F38D}" srcOrd="0" destOrd="0" presId="urn:microsoft.com/office/officeart/2005/8/layout/orgChart1"/>
    <dgm:cxn modelId="{5D156E55-3977-4199-8FA7-9442F94E51DD}" type="presParOf" srcId="{CB8D2387-F8CA-4F32-AEB6-4ADD6B380C66}" destId="{D3184C4C-9106-4A5D-B589-8C18BEA7C44A}" srcOrd="1" destOrd="0" presId="urn:microsoft.com/office/officeart/2005/8/layout/orgChart1"/>
    <dgm:cxn modelId="{85470730-A9B0-4DEA-9623-FCD0028C459B}" type="presParOf" srcId="{682CEF31-9B3B-4C57-B815-65D470A7E09B}" destId="{3DD4B5D2-B975-4DCB-881F-8DB162950EC1}" srcOrd="1" destOrd="0" presId="urn:microsoft.com/office/officeart/2005/8/layout/orgChart1"/>
    <dgm:cxn modelId="{18B91D14-7F69-496A-B926-08DF52214CF1}" type="presParOf" srcId="{682CEF31-9B3B-4C57-B815-65D470A7E09B}" destId="{DB404161-ACB7-4162-B5DE-4443397085D1}" srcOrd="2" destOrd="0" presId="urn:microsoft.com/office/officeart/2005/8/layout/orgChart1"/>
    <dgm:cxn modelId="{81DCA817-E767-45EF-8C9E-D43799AB520B}" type="presParOf" srcId="{BBA12E50-5B93-4CBF-AEF7-8783D85B4A62}" destId="{DF43F913-CA1A-4AC3-A3A4-3F403AE5FA2B}" srcOrd="2" destOrd="0" presId="urn:microsoft.com/office/officeart/2005/8/layout/orgChart1"/>
    <dgm:cxn modelId="{459B2B11-E760-44AC-B734-03F528BF7C69}" type="presParOf" srcId="{BBA12E50-5B93-4CBF-AEF7-8783D85B4A62}" destId="{3B4B943E-5F4D-4F7A-AE9B-B74FAE7859FC}" srcOrd="3" destOrd="0" presId="urn:microsoft.com/office/officeart/2005/8/layout/orgChart1"/>
    <dgm:cxn modelId="{B7B299D1-2894-492C-B873-C43028033F5F}" type="presParOf" srcId="{3B4B943E-5F4D-4F7A-AE9B-B74FAE7859FC}" destId="{01FD4F35-D5F0-4E35-9D88-037E42427AA4}" srcOrd="0" destOrd="0" presId="urn:microsoft.com/office/officeart/2005/8/layout/orgChart1"/>
    <dgm:cxn modelId="{E4CEDD12-A77F-45CF-9836-25C963B13DA0}" type="presParOf" srcId="{01FD4F35-D5F0-4E35-9D88-037E42427AA4}" destId="{84F11273-137D-4189-8A2F-332D55DCEBD9}" srcOrd="0" destOrd="0" presId="urn:microsoft.com/office/officeart/2005/8/layout/orgChart1"/>
    <dgm:cxn modelId="{0035C997-DC39-4BE5-876D-D98607074C35}" type="presParOf" srcId="{01FD4F35-D5F0-4E35-9D88-037E42427AA4}" destId="{143D5278-FC6E-4BC0-9461-BD183121ABA6}" srcOrd="1" destOrd="0" presId="urn:microsoft.com/office/officeart/2005/8/layout/orgChart1"/>
    <dgm:cxn modelId="{D293B0F3-D990-4EA5-A922-2DC7C5115847}" type="presParOf" srcId="{3B4B943E-5F4D-4F7A-AE9B-B74FAE7859FC}" destId="{C4D0750F-DAFB-481F-850C-F7E722933786}" srcOrd="1" destOrd="0" presId="urn:microsoft.com/office/officeart/2005/8/layout/orgChart1"/>
    <dgm:cxn modelId="{EE26812A-475F-497B-BDA6-6BC086AD6383}" type="presParOf" srcId="{3B4B943E-5F4D-4F7A-AE9B-B74FAE7859FC}" destId="{7E34F71D-51FA-4F0E-8648-A8A1E21AD692}" srcOrd="2" destOrd="0" presId="urn:microsoft.com/office/officeart/2005/8/layout/orgChart1"/>
    <dgm:cxn modelId="{23B7DF78-9779-41FE-A7BF-53B443DE3CBF}" type="presParOf" srcId="{BBA12E50-5B93-4CBF-AEF7-8783D85B4A62}" destId="{1043A1FC-855A-41B8-B54C-5CE0819D3744}" srcOrd="4" destOrd="0" presId="urn:microsoft.com/office/officeart/2005/8/layout/orgChart1"/>
    <dgm:cxn modelId="{F66981B8-F7A0-4842-A84B-EA50E022E62E}" type="presParOf" srcId="{BBA12E50-5B93-4CBF-AEF7-8783D85B4A62}" destId="{55CBC307-0927-403E-9443-269BDA953A18}" srcOrd="5" destOrd="0" presId="urn:microsoft.com/office/officeart/2005/8/layout/orgChart1"/>
    <dgm:cxn modelId="{87B3F0F8-4199-4DD6-8D1E-B29BAABCD6B7}" type="presParOf" srcId="{55CBC307-0927-403E-9443-269BDA953A18}" destId="{65AA18D6-6B66-462D-8560-A53BA4D53933}" srcOrd="0" destOrd="0" presId="urn:microsoft.com/office/officeart/2005/8/layout/orgChart1"/>
    <dgm:cxn modelId="{633B98D3-373E-436A-897D-9B114E3DB3E5}" type="presParOf" srcId="{65AA18D6-6B66-462D-8560-A53BA4D53933}" destId="{AFBC1E05-C72D-4E50-9DF8-4D96AE92C494}" srcOrd="0" destOrd="0" presId="urn:microsoft.com/office/officeart/2005/8/layout/orgChart1"/>
    <dgm:cxn modelId="{B8453670-4AE5-46BC-9D5E-A1E27D5C07B1}" type="presParOf" srcId="{65AA18D6-6B66-462D-8560-A53BA4D53933}" destId="{F0180B0B-62C1-42A2-91EC-FE7593FD7F4E}" srcOrd="1" destOrd="0" presId="urn:microsoft.com/office/officeart/2005/8/layout/orgChart1"/>
    <dgm:cxn modelId="{78546A94-F651-4478-8B1D-E3153F7DED82}" type="presParOf" srcId="{55CBC307-0927-403E-9443-269BDA953A18}" destId="{A84AF0AD-1E83-43E8-8966-606E8410492B}" srcOrd="1" destOrd="0" presId="urn:microsoft.com/office/officeart/2005/8/layout/orgChart1"/>
    <dgm:cxn modelId="{1AC12984-2C30-4701-85EB-16B904E01611}" type="presParOf" srcId="{55CBC307-0927-403E-9443-269BDA953A18}" destId="{962DE59F-E844-4B49-8F80-2376CF77B602}" srcOrd="2" destOrd="0" presId="urn:microsoft.com/office/officeart/2005/8/layout/orgChart1"/>
    <dgm:cxn modelId="{58C56B8B-BFA9-4430-AA4A-49A50BB7E8BA}" type="presParOf" srcId="{BBA12E50-5B93-4CBF-AEF7-8783D85B4A62}" destId="{EA9F7F8B-F107-43DB-A4C7-622FA95B9F4D}" srcOrd="6" destOrd="0" presId="urn:microsoft.com/office/officeart/2005/8/layout/orgChart1"/>
    <dgm:cxn modelId="{DB61963F-DC04-4B9C-9D7B-EAB810B4C438}" type="presParOf" srcId="{BBA12E50-5B93-4CBF-AEF7-8783D85B4A62}" destId="{7B005FD6-4A37-4495-9751-2A430A2C02B4}" srcOrd="7" destOrd="0" presId="urn:microsoft.com/office/officeart/2005/8/layout/orgChart1"/>
    <dgm:cxn modelId="{69FC9A3D-4901-4E2A-9E0C-830DB1515C05}" type="presParOf" srcId="{7B005FD6-4A37-4495-9751-2A430A2C02B4}" destId="{7B4BC055-DEDE-4BC9-9584-885513F1408B}" srcOrd="0" destOrd="0" presId="urn:microsoft.com/office/officeart/2005/8/layout/orgChart1"/>
    <dgm:cxn modelId="{94480573-374C-4FE7-A5A8-4581BD873F20}" type="presParOf" srcId="{7B4BC055-DEDE-4BC9-9584-885513F1408B}" destId="{07BC181C-0F6A-4C12-98A1-6236CE5A543A}" srcOrd="0" destOrd="0" presId="urn:microsoft.com/office/officeart/2005/8/layout/orgChart1"/>
    <dgm:cxn modelId="{B7E898D1-47B4-4760-A7B5-5CFA6505325E}" type="presParOf" srcId="{7B4BC055-DEDE-4BC9-9584-885513F1408B}" destId="{20078F87-B082-48E6-B01F-A62747B10995}" srcOrd="1" destOrd="0" presId="urn:microsoft.com/office/officeart/2005/8/layout/orgChart1"/>
    <dgm:cxn modelId="{4B25BA7D-1CED-4951-9134-643AE726C598}" type="presParOf" srcId="{7B005FD6-4A37-4495-9751-2A430A2C02B4}" destId="{DE56B236-A83B-4598-8771-87C586694B13}" srcOrd="1" destOrd="0" presId="urn:microsoft.com/office/officeart/2005/8/layout/orgChart1"/>
    <dgm:cxn modelId="{1F68EDAF-1D27-4032-A8AA-54768DBC206C}" type="presParOf" srcId="{DE56B236-A83B-4598-8771-87C586694B13}" destId="{C05FFC97-C636-4F17-932F-B6D061BEDD0C}" srcOrd="0" destOrd="0" presId="urn:microsoft.com/office/officeart/2005/8/layout/orgChart1"/>
    <dgm:cxn modelId="{3679A00C-5C5C-43C4-8262-B8745B9BAA50}" type="presParOf" srcId="{DE56B236-A83B-4598-8771-87C586694B13}" destId="{3468C8B8-F9E6-4677-B49F-FB8BBAD4CA9E}" srcOrd="1" destOrd="0" presId="urn:microsoft.com/office/officeart/2005/8/layout/orgChart1"/>
    <dgm:cxn modelId="{AB5DE14B-2307-43B8-A2D6-94F0A4FAA2B0}" type="presParOf" srcId="{3468C8B8-F9E6-4677-B49F-FB8BBAD4CA9E}" destId="{E564DD4E-3CB5-4AF4-9B83-895A3F3D81AE}" srcOrd="0" destOrd="0" presId="urn:microsoft.com/office/officeart/2005/8/layout/orgChart1"/>
    <dgm:cxn modelId="{74952B14-EBF3-4E1A-B3F3-651156C9474A}" type="presParOf" srcId="{E564DD4E-3CB5-4AF4-9B83-895A3F3D81AE}" destId="{493835C1-3810-4F37-8A02-479F2C340027}" srcOrd="0" destOrd="0" presId="urn:microsoft.com/office/officeart/2005/8/layout/orgChart1"/>
    <dgm:cxn modelId="{4AB15083-86B6-4A8F-B330-EE9ED01D9A1B}" type="presParOf" srcId="{E564DD4E-3CB5-4AF4-9B83-895A3F3D81AE}" destId="{DDDFE884-7203-46A3-9850-87F4C37F6F68}" srcOrd="1" destOrd="0" presId="urn:microsoft.com/office/officeart/2005/8/layout/orgChart1"/>
    <dgm:cxn modelId="{21291615-D14C-43AD-8911-BD8CB3F6384B}" type="presParOf" srcId="{3468C8B8-F9E6-4677-B49F-FB8BBAD4CA9E}" destId="{BA1A1329-81EC-4921-A276-16DC95DB6248}" srcOrd="1" destOrd="0" presId="urn:microsoft.com/office/officeart/2005/8/layout/orgChart1"/>
    <dgm:cxn modelId="{C55F912F-D7A2-44B5-9065-B497D300CD2D}" type="presParOf" srcId="{3468C8B8-F9E6-4677-B49F-FB8BBAD4CA9E}" destId="{2C0BF05B-A247-4E2F-86F1-9DC74023FE6D}" srcOrd="2" destOrd="0" presId="urn:microsoft.com/office/officeart/2005/8/layout/orgChart1"/>
    <dgm:cxn modelId="{69511B41-765C-4DF5-BF85-D9F69824AFAE}" type="presParOf" srcId="{7B005FD6-4A37-4495-9751-2A430A2C02B4}" destId="{6231F5D7-2E3A-4196-9023-0B7457F1B2D6}" srcOrd="2" destOrd="0" presId="urn:microsoft.com/office/officeart/2005/8/layout/orgChart1"/>
    <dgm:cxn modelId="{44801D05-BF5B-4C72-B207-C9212BD130B6}" type="presParOf" srcId="{D4083421-8C1C-4BC6-B3EF-EE890DB0FA84}" destId="{6C07599C-8302-4CBA-8EC5-BBABF0CDDC7B}" srcOrd="2" destOrd="0" presId="urn:microsoft.com/office/officeart/2005/8/layout/orgChart1"/>
    <dgm:cxn modelId="{16E21CD3-CEB9-4BF6-9730-C5A491C683AB}" type="presParOf" srcId="{960267B5-88E6-46A3-881C-E9DAF0EAAB5C}" destId="{86927D24-0A88-4916-8DEF-E9007E879779}" srcOrd="2" destOrd="0" presId="urn:microsoft.com/office/officeart/2005/8/layout/orgChart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9271FDD-6F57-4983-AE26-53C2890DCECA}"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1B16FF80-7EB6-4452-B932-A316FA1975E9}">
      <dgm:prSet phldrT="[Text]" custT="1"/>
      <dgm:spPr>
        <a:solidFill>
          <a:schemeClr val="accent6">
            <a:lumMod val="60000"/>
            <a:lumOff val="40000"/>
          </a:schemeClr>
        </a:solidFill>
        <a:ln>
          <a:solidFill>
            <a:schemeClr val="tx1"/>
          </a:solidFill>
        </a:ln>
      </dgm:spPr>
      <dgm:t>
        <a:bodyPr/>
        <a:lstStyle/>
        <a:p>
          <a:r>
            <a:rPr lang="en-US" sz="1400" b="0" dirty="0">
              <a:solidFill>
                <a:schemeClr val="tx1"/>
              </a:solidFill>
            </a:rPr>
            <a:t>PNAEQ</a:t>
          </a:r>
        </a:p>
      </dgm:t>
    </dgm:pt>
    <dgm:pt modelId="{A0D6B2C2-AAE4-4420-B819-2627F8DFA5BD}" type="parTrans" cxnId="{EFDB88AE-3302-4673-A22C-9A7B30173620}">
      <dgm:prSet/>
      <dgm:spPr/>
      <dgm:t>
        <a:bodyPr/>
        <a:lstStyle/>
        <a:p>
          <a:endParaRPr lang="en-US" sz="1600"/>
        </a:p>
      </dgm:t>
    </dgm:pt>
    <dgm:pt modelId="{24F54DED-57B6-4FCC-A9A7-6448962834C2}" type="sibTrans" cxnId="{EFDB88AE-3302-4673-A22C-9A7B30173620}">
      <dgm:prSet/>
      <dgm:spPr/>
      <dgm:t>
        <a:bodyPr/>
        <a:lstStyle/>
        <a:p>
          <a:endParaRPr lang="en-US" sz="1600"/>
        </a:p>
      </dgm:t>
    </dgm:pt>
    <dgm:pt modelId="{04D5706F-D9BF-4E37-B595-6C0F385ECE87}">
      <dgm:prSet phldrT="[Text]" custT="1"/>
      <dgm:spPr>
        <a:solidFill>
          <a:schemeClr val="accent6">
            <a:lumMod val="20000"/>
            <a:lumOff val="80000"/>
            <a:alpha val="90000"/>
          </a:schemeClr>
        </a:solidFill>
        <a:ln>
          <a:solidFill>
            <a:schemeClr val="tx1"/>
          </a:solidFill>
        </a:ln>
      </dgm:spPr>
      <dgm:t>
        <a:bodyPr/>
        <a:lstStyle/>
        <a:p>
          <a:r>
            <a:rPr lang="en-US" sz="1400" dirty="0"/>
            <a:t>Labs</a:t>
          </a:r>
        </a:p>
      </dgm:t>
    </dgm:pt>
    <dgm:pt modelId="{54771DC5-0ABA-4D97-86C7-D693E52BDD11}" type="parTrans" cxnId="{9F6EE4B4-165C-47DC-814A-84AC8955A72F}">
      <dgm:prSet/>
      <dgm:spPr>
        <a:ln>
          <a:solidFill>
            <a:schemeClr val="tx1"/>
          </a:solidFill>
        </a:ln>
      </dgm:spPr>
      <dgm:t>
        <a:bodyPr/>
        <a:lstStyle/>
        <a:p>
          <a:endParaRPr lang="en-US" sz="1600"/>
        </a:p>
      </dgm:t>
    </dgm:pt>
    <dgm:pt modelId="{FF607BBD-94E8-4C8A-86C3-BCF723EEC295}" type="sibTrans" cxnId="{9F6EE4B4-165C-47DC-814A-84AC8955A72F}">
      <dgm:prSet/>
      <dgm:spPr/>
      <dgm:t>
        <a:bodyPr/>
        <a:lstStyle/>
        <a:p>
          <a:endParaRPr lang="en-US" sz="1600"/>
        </a:p>
      </dgm:t>
    </dgm:pt>
    <dgm:pt modelId="{7B2626D2-792C-4B15-8565-4A15F600411D}">
      <dgm:prSet phldrT="[Text]" custT="1"/>
      <dgm:spPr>
        <a:solidFill>
          <a:schemeClr val="accent6">
            <a:lumMod val="20000"/>
            <a:lumOff val="80000"/>
            <a:alpha val="90000"/>
          </a:schemeClr>
        </a:solidFill>
        <a:ln>
          <a:solidFill>
            <a:schemeClr val="tx1"/>
          </a:solidFill>
        </a:ln>
      </dgm:spPr>
      <dgm:t>
        <a:bodyPr/>
        <a:lstStyle/>
        <a:p>
          <a:r>
            <a:rPr lang="en-US" sz="1400" dirty="0"/>
            <a:t>BB</a:t>
          </a:r>
        </a:p>
      </dgm:t>
    </dgm:pt>
    <dgm:pt modelId="{65DC4195-DA4C-4D06-848A-5BB5618AC3D7}" type="parTrans" cxnId="{70418445-E505-4387-A194-AAFD37DB8206}">
      <dgm:prSet/>
      <dgm:spPr>
        <a:ln>
          <a:solidFill>
            <a:schemeClr val="tx1"/>
          </a:solidFill>
        </a:ln>
      </dgm:spPr>
      <dgm:t>
        <a:bodyPr/>
        <a:lstStyle/>
        <a:p>
          <a:endParaRPr lang="en-US" sz="1600"/>
        </a:p>
      </dgm:t>
    </dgm:pt>
    <dgm:pt modelId="{AA74199C-6FAA-4E70-8872-8834F4D78C24}" type="sibTrans" cxnId="{70418445-E505-4387-A194-AAFD37DB8206}">
      <dgm:prSet/>
      <dgm:spPr/>
      <dgm:t>
        <a:bodyPr/>
        <a:lstStyle/>
        <a:p>
          <a:endParaRPr lang="en-US" sz="1600"/>
        </a:p>
      </dgm:t>
    </dgm:pt>
    <dgm:pt modelId="{E74D6BB6-9A5F-4DEA-98FF-DD29908F82B7}">
      <dgm:prSet phldrT="[Text]" custT="1"/>
      <dgm:spPr>
        <a:solidFill>
          <a:srgbClr val="92D050"/>
        </a:solidFill>
        <a:ln>
          <a:solidFill>
            <a:schemeClr val="tx1"/>
          </a:solidFill>
        </a:ln>
      </dgm:spPr>
      <dgm:t>
        <a:bodyPr/>
        <a:lstStyle/>
        <a:p>
          <a:r>
            <a:rPr lang="en-US" sz="1400" b="1" dirty="0">
              <a:solidFill>
                <a:schemeClr val="tx1"/>
              </a:solidFill>
            </a:rPr>
            <a:t>PPGQ</a:t>
          </a:r>
        </a:p>
      </dgm:t>
    </dgm:pt>
    <dgm:pt modelId="{24E16142-8288-4D96-97A6-4001B99AD145}" type="parTrans" cxnId="{7F82C7C8-14E1-4B93-9CFB-1546357836BB}">
      <dgm:prSet/>
      <dgm:spPr/>
      <dgm:t>
        <a:bodyPr/>
        <a:lstStyle/>
        <a:p>
          <a:endParaRPr lang="en-US" sz="1600"/>
        </a:p>
      </dgm:t>
    </dgm:pt>
    <dgm:pt modelId="{3169E74A-E919-4494-B945-BB7FD946FD10}" type="sibTrans" cxnId="{7F82C7C8-14E1-4B93-9CFB-1546357836BB}">
      <dgm:prSet/>
      <dgm:spPr/>
      <dgm:t>
        <a:bodyPr/>
        <a:lstStyle/>
        <a:p>
          <a:endParaRPr lang="en-US" sz="1600"/>
        </a:p>
      </dgm:t>
    </dgm:pt>
    <dgm:pt modelId="{C4A5C79B-28D1-4157-8E7F-B3E7360EF852}">
      <dgm:prSet phldrT="[Text]" custT="1"/>
      <dgm:spPr>
        <a:solidFill>
          <a:srgbClr val="C7E6A4">
            <a:alpha val="89804"/>
          </a:srgbClr>
        </a:solidFill>
        <a:ln>
          <a:solidFill>
            <a:schemeClr val="tx1"/>
          </a:solidFill>
        </a:ln>
      </dgm:spPr>
      <dgm:t>
        <a:bodyPr/>
        <a:lstStyle/>
        <a:p>
          <a:r>
            <a:rPr lang="en-US" sz="1400" dirty="0"/>
            <a:t>HTC</a:t>
          </a:r>
        </a:p>
      </dgm:t>
    </dgm:pt>
    <dgm:pt modelId="{3CDFD603-50FD-4950-8549-F003DBD179C0}" type="parTrans" cxnId="{A5519C89-C581-411E-92DB-8526E334D4D3}">
      <dgm:prSet/>
      <dgm:spPr>
        <a:ln>
          <a:solidFill>
            <a:schemeClr val="tx1"/>
          </a:solidFill>
        </a:ln>
      </dgm:spPr>
      <dgm:t>
        <a:bodyPr/>
        <a:lstStyle/>
        <a:p>
          <a:endParaRPr lang="en-US" sz="1600"/>
        </a:p>
      </dgm:t>
    </dgm:pt>
    <dgm:pt modelId="{A017D269-09DF-4080-BEBC-90A96D6AEE72}" type="sibTrans" cxnId="{A5519C89-C581-411E-92DB-8526E334D4D3}">
      <dgm:prSet/>
      <dgm:spPr/>
      <dgm:t>
        <a:bodyPr/>
        <a:lstStyle/>
        <a:p>
          <a:endParaRPr lang="en-US" sz="1600"/>
        </a:p>
      </dgm:t>
    </dgm:pt>
    <dgm:pt modelId="{C7C49E2D-B5AE-4A3D-88DF-EF1F1CDA8836}">
      <dgm:prSet phldrT="[Text]" custT="1"/>
      <dgm:spPr>
        <a:solidFill>
          <a:srgbClr val="C7E6A4">
            <a:alpha val="90000"/>
          </a:srgbClr>
        </a:solidFill>
        <a:ln>
          <a:solidFill>
            <a:schemeClr val="tx1"/>
          </a:solidFill>
        </a:ln>
      </dgm:spPr>
      <dgm:t>
        <a:bodyPr/>
        <a:lstStyle/>
        <a:p>
          <a:r>
            <a:rPr lang="en-US" sz="1400" dirty="0"/>
            <a:t>Clinics</a:t>
          </a:r>
        </a:p>
      </dgm:t>
    </dgm:pt>
    <dgm:pt modelId="{25FC84BB-0B48-428E-BA40-E4AFB1091D7A}" type="parTrans" cxnId="{1F735481-35D7-4E7D-BB77-51D9E84F7483}">
      <dgm:prSet/>
      <dgm:spPr>
        <a:ln>
          <a:solidFill>
            <a:schemeClr val="tx1"/>
          </a:solidFill>
        </a:ln>
      </dgm:spPr>
      <dgm:t>
        <a:bodyPr/>
        <a:lstStyle/>
        <a:p>
          <a:endParaRPr lang="en-US" sz="1600"/>
        </a:p>
      </dgm:t>
    </dgm:pt>
    <dgm:pt modelId="{BEF5711C-5142-4903-8BD0-809CD6767BB6}" type="sibTrans" cxnId="{1F735481-35D7-4E7D-BB77-51D9E84F7483}">
      <dgm:prSet/>
      <dgm:spPr/>
      <dgm:t>
        <a:bodyPr/>
        <a:lstStyle/>
        <a:p>
          <a:endParaRPr lang="en-US" sz="1600"/>
        </a:p>
      </dgm:t>
    </dgm:pt>
    <dgm:pt modelId="{BB5ACE96-CDB7-47D3-ACD9-929D102779E0}" type="pres">
      <dgm:prSet presAssocID="{29271FDD-6F57-4983-AE26-53C2890DCECA}" presName="diagram" presStyleCnt="0">
        <dgm:presLayoutVars>
          <dgm:chPref val="1"/>
          <dgm:dir/>
          <dgm:animOne val="branch"/>
          <dgm:animLvl val="lvl"/>
          <dgm:resizeHandles/>
        </dgm:presLayoutVars>
      </dgm:prSet>
      <dgm:spPr/>
    </dgm:pt>
    <dgm:pt modelId="{16DC6B93-B800-420A-880D-A73D7C5903F8}" type="pres">
      <dgm:prSet presAssocID="{1B16FF80-7EB6-4452-B932-A316FA1975E9}" presName="root" presStyleCnt="0"/>
      <dgm:spPr/>
    </dgm:pt>
    <dgm:pt modelId="{3033892C-6432-4497-8D3B-D1066223A5FA}" type="pres">
      <dgm:prSet presAssocID="{1B16FF80-7EB6-4452-B932-A316FA1975E9}" presName="rootComposite" presStyleCnt="0"/>
      <dgm:spPr/>
    </dgm:pt>
    <dgm:pt modelId="{663E7C11-CD13-4933-8BB1-E3750D5BBF4E}" type="pres">
      <dgm:prSet presAssocID="{1B16FF80-7EB6-4452-B932-A316FA1975E9}" presName="rootText" presStyleLbl="node1" presStyleIdx="0" presStyleCnt="2" custLinFactNeighborX="-16723" custLinFactNeighborY="-89"/>
      <dgm:spPr/>
    </dgm:pt>
    <dgm:pt modelId="{EA2B7ADC-550B-4121-93FC-756B5D85425F}" type="pres">
      <dgm:prSet presAssocID="{1B16FF80-7EB6-4452-B932-A316FA1975E9}" presName="rootConnector" presStyleLbl="node1" presStyleIdx="0" presStyleCnt="2"/>
      <dgm:spPr/>
    </dgm:pt>
    <dgm:pt modelId="{0DB31E7C-5C47-4F16-B98E-B0D5650DEB3A}" type="pres">
      <dgm:prSet presAssocID="{1B16FF80-7EB6-4452-B932-A316FA1975E9}" presName="childShape" presStyleCnt="0"/>
      <dgm:spPr/>
    </dgm:pt>
    <dgm:pt modelId="{FF52D28C-1E14-4379-9325-268EF8B63B75}" type="pres">
      <dgm:prSet presAssocID="{54771DC5-0ABA-4D97-86C7-D693E52BDD11}" presName="Name13" presStyleLbl="parChTrans1D2" presStyleIdx="0" presStyleCnt="4"/>
      <dgm:spPr/>
    </dgm:pt>
    <dgm:pt modelId="{3D355795-0F2A-4040-BE06-238347226AB6}" type="pres">
      <dgm:prSet presAssocID="{04D5706F-D9BF-4E37-B595-6C0F385ECE87}" presName="childText" presStyleLbl="bgAcc1" presStyleIdx="0" presStyleCnt="4">
        <dgm:presLayoutVars>
          <dgm:bulletEnabled val="1"/>
        </dgm:presLayoutVars>
      </dgm:prSet>
      <dgm:spPr/>
    </dgm:pt>
    <dgm:pt modelId="{042313E1-D2D4-4600-B3CC-ACBD92D93951}" type="pres">
      <dgm:prSet presAssocID="{65DC4195-DA4C-4D06-848A-5BB5618AC3D7}" presName="Name13" presStyleLbl="parChTrans1D2" presStyleIdx="1" presStyleCnt="4"/>
      <dgm:spPr/>
    </dgm:pt>
    <dgm:pt modelId="{507FC297-A07C-4DB6-A909-9120A72CA01D}" type="pres">
      <dgm:prSet presAssocID="{7B2626D2-792C-4B15-8565-4A15F600411D}" presName="childText" presStyleLbl="bgAcc1" presStyleIdx="1" presStyleCnt="4">
        <dgm:presLayoutVars>
          <dgm:bulletEnabled val="1"/>
        </dgm:presLayoutVars>
      </dgm:prSet>
      <dgm:spPr/>
    </dgm:pt>
    <dgm:pt modelId="{A2B3C85F-3C97-4CB4-9EED-CE1004C0106C}" type="pres">
      <dgm:prSet presAssocID="{E74D6BB6-9A5F-4DEA-98FF-DD29908F82B7}" presName="root" presStyleCnt="0"/>
      <dgm:spPr/>
    </dgm:pt>
    <dgm:pt modelId="{BF6266A2-0405-4E6D-B185-748989A79FBD}" type="pres">
      <dgm:prSet presAssocID="{E74D6BB6-9A5F-4DEA-98FF-DD29908F82B7}" presName="rootComposite" presStyleCnt="0"/>
      <dgm:spPr/>
    </dgm:pt>
    <dgm:pt modelId="{3925F603-A52D-4173-8C8E-F67EBC90E812}" type="pres">
      <dgm:prSet presAssocID="{E74D6BB6-9A5F-4DEA-98FF-DD29908F82B7}" presName="rootText" presStyleLbl="node1" presStyleIdx="1" presStyleCnt="2" custLinFactNeighborX="-14785" custLinFactNeighborY="-91"/>
      <dgm:spPr/>
    </dgm:pt>
    <dgm:pt modelId="{52150B16-9AFF-48F6-B5B0-386B059302F4}" type="pres">
      <dgm:prSet presAssocID="{E74D6BB6-9A5F-4DEA-98FF-DD29908F82B7}" presName="rootConnector" presStyleLbl="node1" presStyleIdx="1" presStyleCnt="2"/>
      <dgm:spPr/>
    </dgm:pt>
    <dgm:pt modelId="{3CC793EF-3FE7-4DCB-96EE-10B7EE155919}" type="pres">
      <dgm:prSet presAssocID="{E74D6BB6-9A5F-4DEA-98FF-DD29908F82B7}" presName="childShape" presStyleCnt="0"/>
      <dgm:spPr/>
    </dgm:pt>
    <dgm:pt modelId="{3D3B3CE6-0222-48EE-9B9D-E6709A4EEDDA}" type="pres">
      <dgm:prSet presAssocID="{3CDFD603-50FD-4950-8549-F003DBD179C0}" presName="Name13" presStyleLbl="parChTrans1D2" presStyleIdx="2" presStyleCnt="4"/>
      <dgm:spPr/>
    </dgm:pt>
    <dgm:pt modelId="{2CDBAB49-92B2-4E7E-AD5B-6FD3460165A6}" type="pres">
      <dgm:prSet presAssocID="{C4A5C79B-28D1-4157-8E7F-B3E7360EF852}" presName="childText" presStyleLbl="bgAcc1" presStyleIdx="2" presStyleCnt="4">
        <dgm:presLayoutVars>
          <dgm:bulletEnabled val="1"/>
        </dgm:presLayoutVars>
      </dgm:prSet>
      <dgm:spPr/>
    </dgm:pt>
    <dgm:pt modelId="{5F72C056-3081-47A2-B5AF-4DF1BD6A21BF}" type="pres">
      <dgm:prSet presAssocID="{25FC84BB-0B48-428E-BA40-E4AFB1091D7A}" presName="Name13" presStyleLbl="parChTrans1D2" presStyleIdx="3" presStyleCnt="4"/>
      <dgm:spPr/>
    </dgm:pt>
    <dgm:pt modelId="{A9C69DD6-0DDE-4DFC-A87D-091AFA27086F}" type="pres">
      <dgm:prSet presAssocID="{C7C49E2D-B5AE-4A3D-88DF-EF1F1CDA8836}" presName="childText" presStyleLbl="bgAcc1" presStyleIdx="3" presStyleCnt="4">
        <dgm:presLayoutVars>
          <dgm:bulletEnabled val="1"/>
        </dgm:presLayoutVars>
      </dgm:prSet>
      <dgm:spPr/>
    </dgm:pt>
  </dgm:ptLst>
  <dgm:cxnLst>
    <dgm:cxn modelId="{D11C8825-7C58-4515-ACBF-F77D78516FC4}" type="presOf" srcId="{1B16FF80-7EB6-4452-B932-A316FA1975E9}" destId="{EA2B7ADC-550B-4121-93FC-756B5D85425F}" srcOrd="1" destOrd="0" presId="urn:microsoft.com/office/officeart/2005/8/layout/hierarchy3"/>
    <dgm:cxn modelId="{70418445-E505-4387-A194-AAFD37DB8206}" srcId="{1B16FF80-7EB6-4452-B932-A316FA1975E9}" destId="{7B2626D2-792C-4B15-8565-4A15F600411D}" srcOrd="1" destOrd="0" parTransId="{65DC4195-DA4C-4D06-848A-5BB5618AC3D7}" sibTransId="{AA74199C-6FAA-4E70-8872-8834F4D78C24}"/>
    <dgm:cxn modelId="{BEE7925A-CD03-4780-8142-B2AAA17206A5}" type="presOf" srcId="{25FC84BB-0B48-428E-BA40-E4AFB1091D7A}" destId="{5F72C056-3081-47A2-B5AF-4DF1BD6A21BF}" srcOrd="0" destOrd="0" presId="urn:microsoft.com/office/officeart/2005/8/layout/hierarchy3"/>
    <dgm:cxn modelId="{AAEF247C-ADF0-495B-A77D-A16B1476CFB9}" type="presOf" srcId="{65DC4195-DA4C-4D06-848A-5BB5618AC3D7}" destId="{042313E1-D2D4-4600-B3CC-ACBD92D93951}" srcOrd="0" destOrd="0" presId="urn:microsoft.com/office/officeart/2005/8/layout/hierarchy3"/>
    <dgm:cxn modelId="{1F735481-35D7-4E7D-BB77-51D9E84F7483}" srcId="{E74D6BB6-9A5F-4DEA-98FF-DD29908F82B7}" destId="{C7C49E2D-B5AE-4A3D-88DF-EF1F1CDA8836}" srcOrd="1" destOrd="0" parTransId="{25FC84BB-0B48-428E-BA40-E4AFB1091D7A}" sibTransId="{BEF5711C-5142-4903-8BD0-809CD6767BB6}"/>
    <dgm:cxn modelId="{C87DD986-381D-44CE-A2FF-35B9DE868B25}" type="presOf" srcId="{7B2626D2-792C-4B15-8565-4A15F600411D}" destId="{507FC297-A07C-4DB6-A909-9120A72CA01D}" srcOrd="0" destOrd="0" presId="urn:microsoft.com/office/officeart/2005/8/layout/hierarchy3"/>
    <dgm:cxn modelId="{A5519C89-C581-411E-92DB-8526E334D4D3}" srcId="{E74D6BB6-9A5F-4DEA-98FF-DD29908F82B7}" destId="{C4A5C79B-28D1-4157-8E7F-B3E7360EF852}" srcOrd="0" destOrd="0" parTransId="{3CDFD603-50FD-4950-8549-F003DBD179C0}" sibTransId="{A017D269-09DF-4080-BEBC-90A96D6AEE72}"/>
    <dgm:cxn modelId="{B9DBF491-11E2-4A9B-BBA4-862838B67D24}" type="presOf" srcId="{E74D6BB6-9A5F-4DEA-98FF-DD29908F82B7}" destId="{3925F603-A52D-4173-8C8E-F67EBC90E812}" srcOrd="0" destOrd="0" presId="urn:microsoft.com/office/officeart/2005/8/layout/hierarchy3"/>
    <dgm:cxn modelId="{4DE16F94-BB9A-4BBD-A851-5A1AD29B1B34}" type="presOf" srcId="{E74D6BB6-9A5F-4DEA-98FF-DD29908F82B7}" destId="{52150B16-9AFF-48F6-B5B0-386B059302F4}" srcOrd="1" destOrd="0" presId="urn:microsoft.com/office/officeart/2005/8/layout/hierarchy3"/>
    <dgm:cxn modelId="{275A02A1-2EED-4EA8-806C-B0E3A9925100}" type="presOf" srcId="{C7C49E2D-B5AE-4A3D-88DF-EF1F1CDA8836}" destId="{A9C69DD6-0DDE-4DFC-A87D-091AFA27086F}" srcOrd="0" destOrd="0" presId="urn:microsoft.com/office/officeart/2005/8/layout/hierarchy3"/>
    <dgm:cxn modelId="{EFDB88AE-3302-4673-A22C-9A7B30173620}" srcId="{29271FDD-6F57-4983-AE26-53C2890DCECA}" destId="{1B16FF80-7EB6-4452-B932-A316FA1975E9}" srcOrd="0" destOrd="0" parTransId="{A0D6B2C2-AAE4-4420-B819-2627F8DFA5BD}" sibTransId="{24F54DED-57B6-4FCC-A9A7-6448962834C2}"/>
    <dgm:cxn modelId="{9F6EE4B4-165C-47DC-814A-84AC8955A72F}" srcId="{1B16FF80-7EB6-4452-B932-A316FA1975E9}" destId="{04D5706F-D9BF-4E37-B595-6C0F385ECE87}" srcOrd="0" destOrd="0" parTransId="{54771DC5-0ABA-4D97-86C7-D693E52BDD11}" sibTransId="{FF607BBD-94E8-4C8A-86C3-BCF723EEC295}"/>
    <dgm:cxn modelId="{E4D705BB-0043-41C9-9FBD-5D1CC03B03D9}" type="presOf" srcId="{54771DC5-0ABA-4D97-86C7-D693E52BDD11}" destId="{FF52D28C-1E14-4379-9325-268EF8B63B75}" srcOrd="0" destOrd="0" presId="urn:microsoft.com/office/officeart/2005/8/layout/hierarchy3"/>
    <dgm:cxn modelId="{D56B84C0-24A3-4B7A-8EE7-C0AF9C5E2B41}" type="presOf" srcId="{29271FDD-6F57-4983-AE26-53C2890DCECA}" destId="{BB5ACE96-CDB7-47D3-ACD9-929D102779E0}" srcOrd="0" destOrd="0" presId="urn:microsoft.com/office/officeart/2005/8/layout/hierarchy3"/>
    <dgm:cxn modelId="{7F82C7C8-14E1-4B93-9CFB-1546357836BB}" srcId="{29271FDD-6F57-4983-AE26-53C2890DCECA}" destId="{E74D6BB6-9A5F-4DEA-98FF-DD29908F82B7}" srcOrd="1" destOrd="0" parTransId="{24E16142-8288-4D96-97A6-4001B99AD145}" sibTransId="{3169E74A-E919-4494-B945-BB7FD946FD10}"/>
    <dgm:cxn modelId="{836AF1CE-552A-4155-8F02-2492E769D28B}" type="presOf" srcId="{1B16FF80-7EB6-4452-B932-A316FA1975E9}" destId="{663E7C11-CD13-4933-8BB1-E3750D5BBF4E}" srcOrd="0" destOrd="0" presId="urn:microsoft.com/office/officeart/2005/8/layout/hierarchy3"/>
    <dgm:cxn modelId="{BA6FC2D8-01DD-43BD-8ED7-B64A99344EC6}" type="presOf" srcId="{3CDFD603-50FD-4950-8549-F003DBD179C0}" destId="{3D3B3CE6-0222-48EE-9B9D-E6709A4EEDDA}" srcOrd="0" destOrd="0" presId="urn:microsoft.com/office/officeart/2005/8/layout/hierarchy3"/>
    <dgm:cxn modelId="{4066AAE4-5E0A-44BA-BFCC-329A7504F950}" type="presOf" srcId="{04D5706F-D9BF-4E37-B595-6C0F385ECE87}" destId="{3D355795-0F2A-4040-BE06-238347226AB6}" srcOrd="0" destOrd="0" presId="urn:microsoft.com/office/officeart/2005/8/layout/hierarchy3"/>
    <dgm:cxn modelId="{A4953DF7-1DB2-4F88-98CB-652F2891E843}" type="presOf" srcId="{C4A5C79B-28D1-4157-8E7F-B3E7360EF852}" destId="{2CDBAB49-92B2-4E7E-AD5B-6FD3460165A6}" srcOrd="0" destOrd="0" presId="urn:microsoft.com/office/officeart/2005/8/layout/hierarchy3"/>
    <dgm:cxn modelId="{28C66F61-129C-4B38-977A-8531A11D3198}" type="presParOf" srcId="{BB5ACE96-CDB7-47D3-ACD9-929D102779E0}" destId="{16DC6B93-B800-420A-880D-A73D7C5903F8}" srcOrd="0" destOrd="0" presId="urn:microsoft.com/office/officeart/2005/8/layout/hierarchy3"/>
    <dgm:cxn modelId="{F1C221D0-5050-4010-A582-10098AB883A4}" type="presParOf" srcId="{16DC6B93-B800-420A-880D-A73D7C5903F8}" destId="{3033892C-6432-4497-8D3B-D1066223A5FA}" srcOrd="0" destOrd="0" presId="urn:microsoft.com/office/officeart/2005/8/layout/hierarchy3"/>
    <dgm:cxn modelId="{ADF48BDD-D826-44C9-A284-BBBF45BA50F3}" type="presParOf" srcId="{3033892C-6432-4497-8D3B-D1066223A5FA}" destId="{663E7C11-CD13-4933-8BB1-E3750D5BBF4E}" srcOrd="0" destOrd="0" presId="urn:microsoft.com/office/officeart/2005/8/layout/hierarchy3"/>
    <dgm:cxn modelId="{7EE122B2-67F4-47D1-9CF8-6CE01A4F1D1F}" type="presParOf" srcId="{3033892C-6432-4497-8D3B-D1066223A5FA}" destId="{EA2B7ADC-550B-4121-93FC-756B5D85425F}" srcOrd="1" destOrd="0" presId="urn:microsoft.com/office/officeart/2005/8/layout/hierarchy3"/>
    <dgm:cxn modelId="{95FFD05A-A0B2-4518-94E3-EE6B1E886581}" type="presParOf" srcId="{16DC6B93-B800-420A-880D-A73D7C5903F8}" destId="{0DB31E7C-5C47-4F16-B98E-B0D5650DEB3A}" srcOrd="1" destOrd="0" presId="urn:microsoft.com/office/officeart/2005/8/layout/hierarchy3"/>
    <dgm:cxn modelId="{9AAABD6B-ACA2-4E26-AE80-11B749AE1606}" type="presParOf" srcId="{0DB31E7C-5C47-4F16-B98E-B0D5650DEB3A}" destId="{FF52D28C-1E14-4379-9325-268EF8B63B75}" srcOrd="0" destOrd="0" presId="urn:microsoft.com/office/officeart/2005/8/layout/hierarchy3"/>
    <dgm:cxn modelId="{487C5E40-9D65-400E-8856-66214DE4C379}" type="presParOf" srcId="{0DB31E7C-5C47-4F16-B98E-B0D5650DEB3A}" destId="{3D355795-0F2A-4040-BE06-238347226AB6}" srcOrd="1" destOrd="0" presId="urn:microsoft.com/office/officeart/2005/8/layout/hierarchy3"/>
    <dgm:cxn modelId="{9957B04A-179F-4C13-84D0-4EABA61019D4}" type="presParOf" srcId="{0DB31E7C-5C47-4F16-B98E-B0D5650DEB3A}" destId="{042313E1-D2D4-4600-B3CC-ACBD92D93951}" srcOrd="2" destOrd="0" presId="urn:microsoft.com/office/officeart/2005/8/layout/hierarchy3"/>
    <dgm:cxn modelId="{44A2F9DC-E06C-4669-8AF1-78D7CE208C66}" type="presParOf" srcId="{0DB31E7C-5C47-4F16-B98E-B0D5650DEB3A}" destId="{507FC297-A07C-4DB6-A909-9120A72CA01D}" srcOrd="3" destOrd="0" presId="urn:microsoft.com/office/officeart/2005/8/layout/hierarchy3"/>
    <dgm:cxn modelId="{A41A3D5E-E381-4FA8-80C0-08E68D5CF2CD}" type="presParOf" srcId="{BB5ACE96-CDB7-47D3-ACD9-929D102779E0}" destId="{A2B3C85F-3C97-4CB4-9EED-CE1004C0106C}" srcOrd="1" destOrd="0" presId="urn:microsoft.com/office/officeart/2005/8/layout/hierarchy3"/>
    <dgm:cxn modelId="{C5168DDE-C7E8-4668-B7C6-3DE63DF964FC}" type="presParOf" srcId="{A2B3C85F-3C97-4CB4-9EED-CE1004C0106C}" destId="{BF6266A2-0405-4E6D-B185-748989A79FBD}" srcOrd="0" destOrd="0" presId="urn:microsoft.com/office/officeart/2005/8/layout/hierarchy3"/>
    <dgm:cxn modelId="{363B9717-4221-4193-9147-9A4E10805B41}" type="presParOf" srcId="{BF6266A2-0405-4E6D-B185-748989A79FBD}" destId="{3925F603-A52D-4173-8C8E-F67EBC90E812}" srcOrd="0" destOrd="0" presId="urn:microsoft.com/office/officeart/2005/8/layout/hierarchy3"/>
    <dgm:cxn modelId="{153646DC-1E18-467B-A57D-8DF4FD61D670}" type="presParOf" srcId="{BF6266A2-0405-4E6D-B185-748989A79FBD}" destId="{52150B16-9AFF-48F6-B5B0-386B059302F4}" srcOrd="1" destOrd="0" presId="urn:microsoft.com/office/officeart/2005/8/layout/hierarchy3"/>
    <dgm:cxn modelId="{5634A62C-0F3E-4566-A7B1-FCDCF4CA340D}" type="presParOf" srcId="{A2B3C85F-3C97-4CB4-9EED-CE1004C0106C}" destId="{3CC793EF-3FE7-4DCB-96EE-10B7EE155919}" srcOrd="1" destOrd="0" presId="urn:microsoft.com/office/officeart/2005/8/layout/hierarchy3"/>
    <dgm:cxn modelId="{7B8681F0-8A90-4509-B81B-AE2283B2DAA7}" type="presParOf" srcId="{3CC793EF-3FE7-4DCB-96EE-10B7EE155919}" destId="{3D3B3CE6-0222-48EE-9B9D-E6709A4EEDDA}" srcOrd="0" destOrd="0" presId="urn:microsoft.com/office/officeart/2005/8/layout/hierarchy3"/>
    <dgm:cxn modelId="{1D72BA3A-9465-44BD-BE84-12ACA1A9AAF3}" type="presParOf" srcId="{3CC793EF-3FE7-4DCB-96EE-10B7EE155919}" destId="{2CDBAB49-92B2-4E7E-AD5B-6FD3460165A6}" srcOrd="1" destOrd="0" presId="urn:microsoft.com/office/officeart/2005/8/layout/hierarchy3"/>
    <dgm:cxn modelId="{86EBEA1A-7A6A-4927-98A5-ACC38BD739D8}" type="presParOf" srcId="{3CC793EF-3FE7-4DCB-96EE-10B7EE155919}" destId="{5F72C056-3081-47A2-B5AF-4DF1BD6A21BF}" srcOrd="2" destOrd="0" presId="urn:microsoft.com/office/officeart/2005/8/layout/hierarchy3"/>
    <dgm:cxn modelId="{5EF87A6B-F518-434A-B161-032AE4543205}" type="presParOf" srcId="{3CC793EF-3FE7-4DCB-96EE-10B7EE155919}" destId="{A9C69DD6-0DDE-4DFC-A87D-091AFA27086F}" srcOrd="3" destOrd="0" presId="urn:microsoft.com/office/officeart/2005/8/layout/hierarchy3"/>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3C401D-BE71-4036-8FFF-341F6A5201B3}" type="doc">
      <dgm:prSet loTypeId="urn:microsoft.com/office/officeart/2005/8/layout/cycle5" loCatId="cycle" qsTypeId="urn:microsoft.com/office/officeart/2005/8/quickstyle/simple5" qsCatId="simple" csTypeId="urn:microsoft.com/office/officeart/2005/8/colors/accent0_1" csCatId="mainScheme" phldr="1"/>
      <dgm:spPr/>
      <dgm:t>
        <a:bodyPr/>
        <a:lstStyle/>
        <a:p>
          <a:endParaRPr lang="en-US"/>
        </a:p>
      </dgm:t>
    </dgm:pt>
    <dgm:pt modelId="{2C62B5FA-7743-4BAA-B3CD-4E9A9FFF9E27}">
      <dgm:prSet phldrT="[Text]" custT="1"/>
      <dgm:spPr>
        <a:solidFill>
          <a:schemeClr val="accent6">
            <a:lumMod val="40000"/>
            <a:lumOff val="60000"/>
          </a:schemeClr>
        </a:solidFill>
      </dgm:spPr>
      <dgm:t>
        <a:bodyPr/>
        <a:lstStyle/>
        <a:p>
          <a:r>
            <a:rPr lang="en-US" sz="1400" b="1"/>
            <a:t>Enrollment of testing sites</a:t>
          </a:r>
          <a:endParaRPr lang="en-US" sz="1400" b="1" dirty="0"/>
        </a:p>
      </dgm:t>
    </dgm:pt>
    <dgm:pt modelId="{738279D8-E999-45B6-8BC1-184256AAA9E5}" type="parTrans" cxnId="{9D6A6332-EB9A-4E0A-90E3-7AED82E33175}">
      <dgm:prSet/>
      <dgm:spPr/>
      <dgm:t>
        <a:bodyPr/>
        <a:lstStyle/>
        <a:p>
          <a:endParaRPr lang="en-US" sz="4800">
            <a:solidFill>
              <a:schemeClr val="tx1"/>
            </a:solidFill>
          </a:endParaRPr>
        </a:p>
      </dgm:t>
    </dgm:pt>
    <dgm:pt modelId="{EF892522-C559-4874-86FD-476F48382FB2}" type="sibTrans" cxnId="{9D6A6332-EB9A-4E0A-90E3-7AED82E33175}">
      <dgm:prSet/>
      <dgm:spPr/>
      <dgm:t>
        <a:bodyPr/>
        <a:lstStyle/>
        <a:p>
          <a:endParaRPr lang="en-US" sz="4800">
            <a:solidFill>
              <a:schemeClr val="tx1"/>
            </a:solidFill>
          </a:endParaRPr>
        </a:p>
      </dgm:t>
    </dgm:pt>
    <dgm:pt modelId="{7C8DE8D8-F55C-46ED-BDAF-779FE5CED418}">
      <dgm:prSet phldrT="[Text]" custT="1"/>
      <dgm:spPr/>
      <dgm:t>
        <a:bodyPr/>
        <a:lstStyle/>
        <a:p>
          <a:r>
            <a:rPr lang="en-US" sz="1400"/>
            <a:t>Production of PT panel</a:t>
          </a:r>
          <a:endParaRPr lang="en-US" sz="1400" dirty="0"/>
        </a:p>
      </dgm:t>
    </dgm:pt>
    <dgm:pt modelId="{5D331604-82EB-4315-8A67-8FC705C8CC3D}" type="parTrans" cxnId="{2EFD4191-7E94-4627-8909-933028524339}">
      <dgm:prSet/>
      <dgm:spPr/>
      <dgm:t>
        <a:bodyPr/>
        <a:lstStyle/>
        <a:p>
          <a:endParaRPr lang="en-US" sz="4800">
            <a:solidFill>
              <a:schemeClr val="tx1"/>
            </a:solidFill>
          </a:endParaRPr>
        </a:p>
      </dgm:t>
    </dgm:pt>
    <dgm:pt modelId="{39EF74DC-A0E8-4B4A-8D85-44BD0CB5901F}" type="sibTrans" cxnId="{2EFD4191-7E94-4627-8909-933028524339}">
      <dgm:prSet/>
      <dgm:spPr/>
      <dgm:t>
        <a:bodyPr/>
        <a:lstStyle/>
        <a:p>
          <a:endParaRPr lang="en-US" sz="4800">
            <a:solidFill>
              <a:schemeClr val="tx1"/>
            </a:solidFill>
          </a:endParaRPr>
        </a:p>
      </dgm:t>
    </dgm:pt>
    <dgm:pt modelId="{E807D858-A829-4026-8B11-362F07B29600}">
      <dgm:prSet phldrT="[Text]" custT="1"/>
      <dgm:spPr/>
      <dgm:t>
        <a:bodyPr/>
        <a:lstStyle/>
        <a:p>
          <a:r>
            <a:rPr lang="en-US" sz="1400"/>
            <a:t>Validation of PT panel (initial and weekly)</a:t>
          </a:r>
          <a:endParaRPr lang="en-US" sz="1400" dirty="0"/>
        </a:p>
      </dgm:t>
    </dgm:pt>
    <dgm:pt modelId="{DB248B3F-E6B7-4277-80AA-9F8F7E1A75D8}" type="parTrans" cxnId="{0CDF12F6-410A-4C01-B077-05AE9487E3BA}">
      <dgm:prSet/>
      <dgm:spPr/>
      <dgm:t>
        <a:bodyPr/>
        <a:lstStyle/>
        <a:p>
          <a:endParaRPr lang="en-US" sz="4800">
            <a:solidFill>
              <a:schemeClr val="tx1"/>
            </a:solidFill>
          </a:endParaRPr>
        </a:p>
      </dgm:t>
    </dgm:pt>
    <dgm:pt modelId="{3F6D6451-5F0D-4637-AE83-F3C126BE197D}" type="sibTrans" cxnId="{0CDF12F6-410A-4C01-B077-05AE9487E3BA}">
      <dgm:prSet/>
      <dgm:spPr/>
      <dgm:t>
        <a:bodyPr/>
        <a:lstStyle/>
        <a:p>
          <a:endParaRPr lang="en-US" sz="4800">
            <a:solidFill>
              <a:schemeClr val="tx1"/>
            </a:solidFill>
          </a:endParaRPr>
        </a:p>
      </dgm:t>
    </dgm:pt>
    <dgm:pt modelId="{00345F97-FD16-4DD3-A0C5-4A01216AC6DB}">
      <dgm:prSet phldrT="[Text]" custT="1"/>
      <dgm:spPr/>
      <dgm:t>
        <a:bodyPr/>
        <a:lstStyle/>
        <a:p>
          <a:r>
            <a:rPr lang="en-US" sz="1400"/>
            <a:t>Shipment</a:t>
          </a:r>
          <a:endParaRPr lang="en-US" sz="1400" dirty="0"/>
        </a:p>
      </dgm:t>
    </dgm:pt>
    <dgm:pt modelId="{F728CEA2-E150-4D34-8B9B-B2BF7B4B403D}" type="parTrans" cxnId="{5830EF54-ADEE-4C2F-9163-96EF37F3791F}">
      <dgm:prSet/>
      <dgm:spPr/>
      <dgm:t>
        <a:bodyPr/>
        <a:lstStyle/>
        <a:p>
          <a:endParaRPr lang="en-US" sz="4800">
            <a:solidFill>
              <a:schemeClr val="tx1"/>
            </a:solidFill>
          </a:endParaRPr>
        </a:p>
      </dgm:t>
    </dgm:pt>
    <dgm:pt modelId="{01C4CE2C-D76F-45E1-8804-D92F2C100827}" type="sibTrans" cxnId="{5830EF54-ADEE-4C2F-9163-96EF37F3791F}">
      <dgm:prSet/>
      <dgm:spPr/>
      <dgm:t>
        <a:bodyPr/>
        <a:lstStyle/>
        <a:p>
          <a:endParaRPr lang="en-US" sz="4800">
            <a:solidFill>
              <a:schemeClr val="tx1"/>
            </a:solidFill>
          </a:endParaRPr>
        </a:p>
      </dgm:t>
    </dgm:pt>
    <dgm:pt modelId="{EAA572A4-957B-4A24-80C4-5B76DFA09C4F}">
      <dgm:prSet custT="1"/>
      <dgm:spPr/>
      <dgm:t>
        <a:bodyPr/>
        <a:lstStyle/>
        <a:p>
          <a:r>
            <a:rPr lang="en-US" sz="1400" dirty="0"/>
            <a:t>Testing window and results submission       (one month)</a:t>
          </a:r>
        </a:p>
      </dgm:t>
    </dgm:pt>
    <dgm:pt modelId="{6E0600CC-1C03-44ED-B160-810DFCD2CD6D}" type="parTrans" cxnId="{2080836E-32BA-46CE-A26E-D6CF53963233}">
      <dgm:prSet/>
      <dgm:spPr/>
      <dgm:t>
        <a:bodyPr/>
        <a:lstStyle/>
        <a:p>
          <a:endParaRPr lang="en-US" sz="4800">
            <a:solidFill>
              <a:schemeClr val="tx1"/>
            </a:solidFill>
          </a:endParaRPr>
        </a:p>
      </dgm:t>
    </dgm:pt>
    <dgm:pt modelId="{A1FE52CE-88F9-4410-923E-1C725803944F}" type="sibTrans" cxnId="{2080836E-32BA-46CE-A26E-D6CF53963233}">
      <dgm:prSet/>
      <dgm:spPr/>
      <dgm:t>
        <a:bodyPr/>
        <a:lstStyle/>
        <a:p>
          <a:endParaRPr lang="en-US" sz="4800">
            <a:solidFill>
              <a:schemeClr val="tx1"/>
            </a:solidFill>
          </a:endParaRPr>
        </a:p>
      </dgm:t>
    </dgm:pt>
    <dgm:pt modelId="{BA11E602-2232-4663-AC57-C921E25BC9FF}">
      <dgm:prSet custT="1"/>
      <dgm:spPr/>
      <dgm:t>
        <a:bodyPr/>
        <a:lstStyle/>
        <a:p>
          <a:r>
            <a:rPr lang="en-US" sz="1400" dirty="0"/>
            <a:t>Ending of testing window          (last validation)</a:t>
          </a:r>
        </a:p>
      </dgm:t>
    </dgm:pt>
    <dgm:pt modelId="{1FBD8BFD-F075-4C13-BC8F-E1A80D2E0DE7}" type="parTrans" cxnId="{98A0289B-46D7-4BC2-9DB7-C0B8A2E00B22}">
      <dgm:prSet/>
      <dgm:spPr/>
      <dgm:t>
        <a:bodyPr/>
        <a:lstStyle/>
        <a:p>
          <a:endParaRPr lang="en-US" sz="4800">
            <a:solidFill>
              <a:schemeClr val="tx1"/>
            </a:solidFill>
          </a:endParaRPr>
        </a:p>
      </dgm:t>
    </dgm:pt>
    <dgm:pt modelId="{379DD6E7-E7C1-4F91-911A-F680179D14EA}" type="sibTrans" cxnId="{98A0289B-46D7-4BC2-9DB7-C0B8A2E00B22}">
      <dgm:prSet/>
      <dgm:spPr/>
      <dgm:t>
        <a:bodyPr/>
        <a:lstStyle/>
        <a:p>
          <a:endParaRPr lang="en-US" sz="4800">
            <a:solidFill>
              <a:schemeClr val="tx1"/>
            </a:solidFill>
          </a:endParaRPr>
        </a:p>
      </dgm:t>
    </dgm:pt>
    <dgm:pt modelId="{98EF9D2D-269E-4065-9D1D-040E2DFF709F}">
      <dgm:prSet custT="1"/>
      <dgm:spPr/>
      <dgm:t>
        <a:bodyPr/>
        <a:lstStyle/>
        <a:p>
          <a:r>
            <a:rPr lang="en-US" sz="1400" dirty="0"/>
            <a:t>PT results data analysis</a:t>
          </a:r>
        </a:p>
      </dgm:t>
    </dgm:pt>
    <dgm:pt modelId="{5A3642CD-3763-4678-8E5D-12D1D342EC56}" type="parTrans" cxnId="{348E25CA-2B89-49FF-822A-924C9817D47F}">
      <dgm:prSet/>
      <dgm:spPr/>
      <dgm:t>
        <a:bodyPr/>
        <a:lstStyle/>
        <a:p>
          <a:endParaRPr lang="en-US" sz="4800">
            <a:solidFill>
              <a:schemeClr val="tx1"/>
            </a:solidFill>
          </a:endParaRPr>
        </a:p>
      </dgm:t>
    </dgm:pt>
    <dgm:pt modelId="{5EC408AC-9D4F-42AD-BAD5-E30B947FE738}" type="sibTrans" cxnId="{348E25CA-2B89-49FF-822A-924C9817D47F}">
      <dgm:prSet/>
      <dgm:spPr/>
      <dgm:t>
        <a:bodyPr/>
        <a:lstStyle/>
        <a:p>
          <a:endParaRPr lang="en-US" sz="4800">
            <a:solidFill>
              <a:schemeClr val="tx1"/>
            </a:solidFill>
          </a:endParaRPr>
        </a:p>
      </dgm:t>
    </dgm:pt>
    <dgm:pt modelId="{44F96BF9-6A4B-434A-9166-BA48BD806655}">
      <dgm:prSet custT="1"/>
      <dgm:spPr/>
      <dgm:t>
        <a:bodyPr/>
        <a:lstStyle/>
        <a:p>
          <a:r>
            <a:rPr lang="en-US" sz="1400" dirty="0"/>
            <a:t>Disclosure of PT report and certificates</a:t>
          </a:r>
        </a:p>
      </dgm:t>
    </dgm:pt>
    <dgm:pt modelId="{F85AF058-1292-4A1F-94F0-ED4FB39B3C54}" type="parTrans" cxnId="{82C1AEC4-E518-4158-B25A-4D121B496366}">
      <dgm:prSet/>
      <dgm:spPr/>
      <dgm:t>
        <a:bodyPr/>
        <a:lstStyle/>
        <a:p>
          <a:endParaRPr lang="en-US" sz="4800">
            <a:solidFill>
              <a:schemeClr val="tx1"/>
            </a:solidFill>
          </a:endParaRPr>
        </a:p>
      </dgm:t>
    </dgm:pt>
    <dgm:pt modelId="{11883F43-099F-4C74-8366-D8825C06D402}" type="sibTrans" cxnId="{82C1AEC4-E518-4158-B25A-4D121B496366}">
      <dgm:prSet/>
      <dgm:spPr/>
      <dgm:t>
        <a:bodyPr/>
        <a:lstStyle/>
        <a:p>
          <a:endParaRPr lang="en-US" sz="4800">
            <a:solidFill>
              <a:schemeClr val="tx1"/>
            </a:solidFill>
          </a:endParaRPr>
        </a:p>
      </dgm:t>
    </dgm:pt>
    <dgm:pt modelId="{4D93A922-5EAF-4B09-AFA0-291D51A4549C}">
      <dgm:prSet custT="1"/>
      <dgm:spPr/>
      <dgm:t>
        <a:bodyPr/>
        <a:lstStyle/>
        <a:p>
          <a:r>
            <a:rPr lang="en-US" sz="1400" dirty="0"/>
            <a:t>Follow up with non-Satisfactory sites</a:t>
          </a:r>
        </a:p>
      </dgm:t>
    </dgm:pt>
    <dgm:pt modelId="{F9E17956-5641-43CB-980A-BA23F13E6A2F}" type="parTrans" cxnId="{06FCA3A9-279F-445D-972F-6B4E4C31B71C}">
      <dgm:prSet/>
      <dgm:spPr/>
      <dgm:t>
        <a:bodyPr/>
        <a:lstStyle/>
        <a:p>
          <a:endParaRPr lang="en-US" sz="4800">
            <a:solidFill>
              <a:schemeClr val="tx1"/>
            </a:solidFill>
          </a:endParaRPr>
        </a:p>
      </dgm:t>
    </dgm:pt>
    <dgm:pt modelId="{65EA5926-38BE-4432-A026-78C4914E8A61}" type="sibTrans" cxnId="{06FCA3A9-279F-445D-972F-6B4E4C31B71C}">
      <dgm:prSet/>
      <dgm:spPr/>
      <dgm:t>
        <a:bodyPr/>
        <a:lstStyle/>
        <a:p>
          <a:endParaRPr lang="en-US" sz="4800">
            <a:solidFill>
              <a:schemeClr val="tx1"/>
            </a:solidFill>
          </a:endParaRPr>
        </a:p>
      </dgm:t>
    </dgm:pt>
    <dgm:pt modelId="{43E615B2-D38D-429F-AF87-28F420CA51AB}" type="pres">
      <dgm:prSet presAssocID="{593C401D-BE71-4036-8FFF-341F6A5201B3}" presName="cycle" presStyleCnt="0">
        <dgm:presLayoutVars>
          <dgm:dir/>
          <dgm:resizeHandles val="exact"/>
        </dgm:presLayoutVars>
      </dgm:prSet>
      <dgm:spPr/>
    </dgm:pt>
    <dgm:pt modelId="{CD8A0FE1-6619-4617-B417-5418958B462A}" type="pres">
      <dgm:prSet presAssocID="{2C62B5FA-7743-4BAA-B3CD-4E9A9FFF9E27}" presName="node" presStyleLbl="node1" presStyleIdx="0" presStyleCnt="9" custRadScaleRad="104347">
        <dgm:presLayoutVars>
          <dgm:bulletEnabled val="1"/>
        </dgm:presLayoutVars>
      </dgm:prSet>
      <dgm:spPr/>
    </dgm:pt>
    <dgm:pt modelId="{29E00808-E405-4937-B84E-071D158231C5}" type="pres">
      <dgm:prSet presAssocID="{2C62B5FA-7743-4BAA-B3CD-4E9A9FFF9E27}" presName="spNode" presStyleCnt="0"/>
      <dgm:spPr/>
    </dgm:pt>
    <dgm:pt modelId="{1E16DEA8-13D4-4140-92DC-020917E470F6}" type="pres">
      <dgm:prSet presAssocID="{EF892522-C559-4874-86FD-476F48382FB2}" presName="sibTrans" presStyleLbl="sibTrans1D1" presStyleIdx="0" presStyleCnt="9"/>
      <dgm:spPr/>
    </dgm:pt>
    <dgm:pt modelId="{2D9642B3-4888-4493-A4AE-F5A2C3E488A1}" type="pres">
      <dgm:prSet presAssocID="{7C8DE8D8-F55C-46ED-BDAF-779FE5CED418}" presName="node" presStyleLbl="node1" presStyleIdx="1" presStyleCnt="9">
        <dgm:presLayoutVars>
          <dgm:bulletEnabled val="1"/>
        </dgm:presLayoutVars>
      </dgm:prSet>
      <dgm:spPr/>
    </dgm:pt>
    <dgm:pt modelId="{E79400EF-B584-4A3A-82C3-2F50D3496571}" type="pres">
      <dgm:prSet presAssocID="{7C8DE8D8-F55C-46ED-BDAF-779FE5CED418}" presName="spNode" presStyleCnt="0"/>
      <dgm:spPr/>
    </dgm:pt>
    <dgm:pt modelId="{DD8E6420-5163-4B49-8C0F-3F2E433B3F3E}" type="pres">
      <dgm:prSet presAssocID="{39EF74DC-A0E8-4B4A-8D85-44BD0CB5901F}" presName="sibTrans" presStyleLbl="sibTrans1D1" presStyleIdx="1" presStyleCnt="9"/>
      <dgm:spPr/>
    </dgm:pt>
    <dgm:pt modelId="{F2D94193-A8C0-4991-B35A-304F8A3BFAEC}" type="pres">
      <dgm:prSet presAssocID="{E807D858-A829-4026-8B11-362F07B29600}" presName="node" presStyleLbl="node1" presStyleIdx="2" presStyleCnt="9">
        <dgm:presLayoutVars>
          <dgm:bulletEnabled val="1"/>
        </dgm:presLayoutVars>
      </dgm:prSet>
      <dgm:spPr/>
    </dgm:pt>
    <dgm:pt modelId="{8697324D-143A-484E-9A80-2AB385EB0408}" type="pres">
      <dgm:prSet presAssocID="{E807D858-A829-4026-8B11-362F07B29600}" presName="spNode" presStyleCnt="0"/>
      <dgm:spPr/>
    </dgm:pt>
    <dgm:pt modelId="{13497F16-A6CA-49F0-AE58-CCAB3CDBF263}" type="pres">
      <dgm:prSet presAssocID="{3F6D6451-5F0D-4637-AE83-F3C126BE197D}" presName="sibTrans" presStyleLbl="sibTrans1D1" presStyleIdx="2" presStyleCnt="9"/>
      <dgm:spPr/>
    </dgm:pt>
    <dgm:pt modelId="{F1C3BDBF-56A6-4D66-8EFF-7F5F94628138}" type="pres">
      <dgm:prSet presAssocID="{00345F97-FD16-4DD3-A0C5-4A01216AC6DB}" presName="node" presStyleLbl="node1" presStyleIdx="3" presStyleCnt="9" custRadScaleRad="96702" custRadScaleInc="-26840">
        <dgm:presLayoutVars>
          <dgm:bulletEnabled val="1"/>
        </dgm:presLayoutVars>
      </dgm:prSet>
      <dgm:spPr/>
    </dgm:pt>
    <dgm:pt modelId="{8C4E9039-9A1E-4F7D-A621-D56587CCA6F6}" type="pres">
      <dgm:prSet presAssocID="{00345F97-FD16-4DD3-A0C5-4A01216AC6DB}" presName="spNode" presStyleCnt="0"/>
      <dgm:spPr/>
    </dgm:pt>
    <dgm:pt modelId="{D19C8558-5942-4401-84E0-C7B8695E0138}" type="pres">
      <dgm:prSet presAssocID="{01C4CE2C-D76F-45E1-8804-D92F2C100827}" presName="sibTrans" presStyleLbl="sibTrans1D1" presStyleIdx="3" presStyleCnt="9"/>
      <dgm:spPr/>
    </dgm:pt>
    <dgm:pt modelId="{67ADB170-E865-46DA-B390-7BEBF2660444}" type="pres">
      <dgm:prSet presAssocID="{EAA572A4-957B-4A24-80C4-5B76DFA09C4F}" presName="node" presStyleLbl="node1" presStyleIdx="4" presStyleCnt="9" custScaleX="145854" custRadScaleRad="100735" custRadScaleInc="-8384">
        <dgm:presLayoutVars>
          <dgm:bulletEnabled val="1"/>
        </dgm:presLayoutVars>
      </dgm:prSet>
      <dgm:spPr/>
    </dgm:pt>
    <dgm:pt modelId="{C3BC7E43-B644-4B02-8D57-082188400F59}" type="pres">
      <dgm:prSet presAssocID="{EAA572A4-957B-4A24-80C4-5B76DFA09C4F}" presName="spNode" presStyleCnt="0"/>
      <dgm:spPr/>
    </dgm:pt>
    <dgm:pt modelId="{6C4EE43B-F85E-4710-BC5F-40290DE6BD82}" type="pres">
      <dgm:prSet presAssocID="{A1FE52CE-88F9-4410-923E-1C725803944F}" presName="sibTrans" presStyleLbl="sibTrans1D1" presStyleIdx="4" presStyleCnt="9"/>
      <dgm:spPr/>
    </dgm:pt>
    <dgm:pt modelId="{08D12028-D3F9-415A-B673-C324E271092F}" type="pres">
      <dgm:prSet presAssocID="{BA11E602-2232-4663-AC57-C921E25BC9FF}" presName="node" presStyleLbl="node1" presStyleIdx="5" presStyleCnt="9" custScaleX="145854" custRadScaleRad="101506" custRadScaleInc="16643">
        <dgm:presLayoutVars>
          <dgm:bulletEnabled val="1"/>
        </dgm:presLayoutVars>
      </dgm:prSet>
      <dgm:spPr/>
    </dgm:pt>
    <dgm:pt modelId="{B991947F-13BE-43B2-B0C3-E105D1BB74EE}" type="pres">
      <dgm:prSet presAssocID="{BA11E602-2232-4663-AC57-C921E25BC9FF}" presName="spNode" presStyleCnt="0"/>
      <dgm:spPr/>
    </dgm:pt>
    <dgm:pt modelId="{034D9A3D-F604-4BBC-89C5-F4ADAE975A74}" type="pres">
      <dgm:prSet presAssocID="{379DD6E7-E7C1-4F91-911A-F680179D14EA}" presName="sibTrans" presStyleLbl="sibTrans1D1" presStyleIdx="5" presStyleCnt="9"/>
      <dgm:spPr/>
    </dgm:pt>
    <dgm:pt modelId="{F9E84413-9517-43E5-897C-3D00B9503538}" type="pres">
      <dgm:prSet presAssocID="{98EF9D2D-269E-4065-9D1D-040E2DFF709F}" presName="node" presStyleLbl="node1" presStyleIdx="6" presStyleCnt="9" custRadScaleRad="96702" custRadScaleInc="26840">
        <dgm:presLayoutVars>
          <dgm:bulletEnabled val="1"/>
        </dgm:presLayoutVars>
      </dgm:prSet>
      <dgm:spPr/>
    </dgm:pt>
    <dgm:pt modelId="{83D7DDC7-B033-49CB-8C22-432C58849860}" type="pres">
      <dgm:prSet presAssocID="{98EF9D2D-269E-4065-9D1D-040E2DFF709F}" presName="spNode" presStyleCnt="0"/>
      <dgm:spPr/>
    </dgm:pt>
    <dgm:pt modelId="{299814CA-1813-423E-A1DA-6E715DF3A5FD}" type="pres">
      <dgm:prSet presAssocID="{5EC408AC-9D4F-42AD-BAD5-E30B947FE738}" presName="sibTrans" presStyleLbl="sibTrans1D1" presStyleIdx="6" presStyleCnt="9"/>
      <dgm:spPr/>
    </dgm:pt>
    <dgm:pt modelId="{EFFA7738-1D16-4CE7-A753-A43DD345AD29}" type="pres">
      <dgm:prSet presAssocID="{44F96BF9-6A4B-434A-9166-BA48BD806655}" presName="node" presStyleLbl="node1" presStyleIdx="7" presStyleCnt="9" custScaleX="114997">
        <dgm:presLayoutVars>
          <dgm:bulletEnabled val="1"/>
        </dgm:presLayoutVars>
      </dgm:prSet>
      <dgm:spPr/>
    </dgm:pt>
    <dgm:pt modelId="{38416292-25D6-4AD2-8AAB-C6E92A708548}" type="pres">
      <dgm:prSet presAssocID="{44F96BF9-6A4B-434A-9166-BA48BD806655}" presName="spNode" presStyleCnt="0"/>
      <dgm:spPr/>
    </dgm:pt>
    <dgm:pt modelId="{E9E98155-ADA7-455C-8F8F-C7B5F90C4717}" type="pres">
      <dgm:prSet presAssocID="{11883F43-099F-4C74-8366-D8825C06D402}" presName="sibTrans" presStyleLbl="sibTrans1D1" presStyleIdx="7" presStyleCnt="9"/>
      <dgm:spPr/>
    </dgm:pt>
    <dgm:pt modelId="{6C8828F2-D072-4652-A0A2-BA4AF1131389}" type="pres">
      <dgm:prSet presAssocID="{4D93A922-5EAF-4B09-AFA0-291D51A4549C}" presName="node" presStyleLbl="node1" presStyleIdx="8" presStyleCnt="9" custScaleX="116942">
        <dgm:presLayoutVars>
          <dgm:bulletEnabled val="1"/>
        </dgm:presLayoutVars>
      </dgm:prSet>
      <dgm:spPr/>
    </dgm:pt>
    <dgm:pt modelId="{CEFFF9A0-B4AA-4324-8665-A9F3716B03CA}" type="pres">
      <dgm:prSet presAssocID="{4D93A922-5EAF-4B09-AFA0-291D51A4549C}" presName="spNode" presStyleCnt="0"/>
      <dgm:spPr/>
    </dgm:pt>
    <dgm:pt modelId="{9BDC54BC-7373-40E0-A19A-FB910FAC0CD9}" type="pres">
      <dgm:prSet presAssocID="{65EA5926-38BE-4432-A026-78C4914E8A61}" presName="sibTrans" presStyleLbl="sibTrans1D1" presStyleIdx="8" presStyleCnt="9"/>
      <dgm:spPr/>
    </dgm:pt>
  </dgm:ptLst>
  <dgm:cxnLst>
    <dgm:cxn modelId="{3A854C09-09A4-43F1-B2B4-15C29D4E410A}" type="presOf" srcId="{65EA5926-38BE-4432-A026-78C4914E8A61}" destId="{9BDC54BC-7373-40E0-A19A-FB910FAC0CD9}" srcOrd="0" destOrd="0" presId="urn:microsoft.com/office/officeart/2005/8/layout/cycle5"/>
    <dgm:cxn modelId="{60154B16-1DB4-45BE-8470-90FF35E349E7}" type="presOf" srcId="{00345F97-FD16-4DD3-A0C5-4A01216AC6DB}" destId="{F1C3BDBF-56A6-4D66-8EFF-7F5F94628138}" srcOrd="0" destOrd="0" presId="urn:microsoft.com/office/officeart/2005/8/layout/cycle5"/>
    <dgm:cxn modelId="{A456F325-4F8E-4B6E-B84C-9DBE009C38D0}" type="presOf" srcId="{01C4CE2C-D76F-45E1-8804-D92F2C100827}" destId="{D19C8558-5942-4401-84E0-C7B8695E0138}" srcOrd="0" destOrd="0" presId="urn:microsoft.com/office/officeart/2005/8/layout/cycle5"/>
    <dgm:cxn modelId="{9D6A6332-EB9A-4E0A-90E3-7AED82E33175}" srcId="{593C401D-BE71-4036-8FFF-341F6A5201B3}" destId="{2C62B5FA-7743-4BAA-B3CD-4E9A9FFF9E27}" srcOrd="0" destOrd="0" parTransId="{738279D8-E999-45B6-8BC1-184256AAA9E5}" sibTransId="{EF892522-C559-4874-86FD-476F48382FB2}"/>
    <dgm:cxn modelId="{8470F542-71BE-4E1E-8097-FD1BA5FB0025}" type="presOf" srcId="{2C62B5FA-7743-4BAA-B3CD-4E9A9FFF9E27}" destId="{CD8A0FE1-6619-4617-B417-5418958B462A}" srcOrd="0" destOrd="0" presId="urn:microsoft.com/office/officeart/2005/8/layout/cycle5"/>
    <dgm:cxn modelId="{74C21143-7366-4209-979A-E3C0F895642F}" type="presOf" srcId="{11883F43-099F-4C74-8366-D8825C06D402}" destId="{E9E98155-ADA7-455C-8F8F-C7B5F90C4717}" srcOrd="0" destOrd="0" presId="urn:microsoft.com/office/officeart/2005/8/layout/cycle5"/>
    <dgm:cxn modelId="{90091447-1A8E-4FC8-B375-3036161BE2C5}" type="presOf" srcId="{5EC408AC-9D4F-42AD-BAD5-E30B947FE738}" destId="{299814CA-1813-423E-A1DA-6E715DF3A5FD}" srcOrd="0" destOrd="0" presId="urn:microsoft.com/office/officeart/2005/8/layout/cycle5"/>
    <dgm:cxn modelId="{E5D3F548-6FD0-45E5-88C9-084B225A1E3E}" type="presOf" srcId="{BA11E602-2232-4663-AC57-C921E25BC9FF}" destId="{08D12028-D3F9-415A-B673-C324E271092F}" srcOrd="0" destOrd="0" presId="urn:microsoft.com/office/officeart/2005/8/layout/cycle5"/>
    <dgm:cxn modelId="{5920466D-FEF0-4898-8FC6-E62025AD3C2E}" type="presOf" srcId="{4D93A922-5EAF-4B09-AFA0-291D51A4549C}" destId="{6C8828F2-D072-4652-A0A2-BA4AF1131389}" srcOrd="0" destOrd="0" presId="urn:microsoft.com/office/officeart/2005/8/layout/cycle5"/>
    <dgm:cxn modelId="{2080836E-32BA-46CE-A26E-D6CF53963233}" srcId="{593C401D-BE71-4036-8FFF-341F6A5201B3}" destId="{EAA572A4-957B-4A24-80C4-5B76DFA09C4F}" srcOrd="4" destOrd="0" parTransId="{6E0600CC-1C03-44ED-B160-810DFCD2CD6D}" sibTransId="{A1FE52CE-88F9-4410-923E-1C725803944F}"/>
    <dgm:cxn modelId="{2BE3EB50-EEB3-4E6F-AB07-2BA456EFC248}" type="presOf" srcId="{EF892522-C559-4874-86FD-476F48382FB2}" destId="{1E16DEA8-13D4-4140-92DC-020917E470F6}" srcOrd="0" destOrd="0" presId="urn:microsoft.com/office/officeart/2005/8/layout/cycle5"/>
    <dgm:cxn modelId="{DB621F53-24DC-4C69-AA2F-2076D9BCDD4E}" type="presOf" srcId="{EAA572A4-957B-4A24-80C4-5B76DFA09C4F}" destId="{67ADB170-E865-46DA-B390-7BEBF2660444}" srcOrd="0" destOrd="0" presId="urn:microsoft.com/office/officeart/2005/8/layout/cycle5"/>
    <dgm:cxn modelId="{E2873073-CD08-4A2A-B1E8-C0D010BE7497}" type="presOf" srcId="{E807D858-A829-4026-8B11-362F07B29600}" destId="{F2D94193-A8C0-4991-B35A-304F8A3BFAEC}" srcOrd="0" destOrd="0" presId="urn:microsoft.com/office/officeart/2005/8/layout/cycle5"/>
    <dgm:cxn modelId="{5830EF54-ADEE-4C2F-9163-96EF37F3791F}" srcId="{593C401D-BE71-4036-8FFF-341F6A5201B3}" destId="{00345F97-FD16-4DD3-A0C5-4A01216AC6DB}" srcOrd="3" destOrd="0" parTransId="{F728CEA2-E150-4D34-8B9B-B2BF7B4B403D}" sibTransId="{01C4CE2C-D76F-45E1-8804-D92F2C100827}"/>
    <dgm:cxn modelId="{2733D786-E7EB-4656-BF81-13E149A8AE71}" type="presOf" srcId="{39EF74DC-A0E8-4B4A-8D85-44BD0CB5901F}" destId="{DD8E6420-5163-4B49-8C0F-3F2E433B3F3E}" srcOrd="0" destOrd="0" presId="urn:microsoft.com/office/officeart/2005/8/layout/cycle5"/>
    <dgm:cxn modelId="{2EFD4191-7E94-4627-8909-933028524339}" srcId="{593C401D-BE71-4036-8FFF-341F6A5201B3}" destId="{7C8DE8D8-F55C-46ED-BDAF-779FE5CED418}" srcOrd="1" destOrd="0" parTransId="{5D331604-82EB-4315-8A67-8FC705C8CC3D}" sibTransId="{39EF74DC-A0E8-4B4A-8D85-44BD0CB5901F}"/>
    <dgm:cxn modelId="{98A0289B-46D7-4BC2-9DB7-C0B8A2E00B22}" srcId="{593C401D-BE71-4036-8FFF-341F6A5201B3}" destId="{BA11E602-2232-4663-AC57-C921E25BC9FF}" srcOrd="5" destOrd="0" parTransId="{1FBD8BFD-F075-4C13-BC8F-E1A80D2E0DE7}" sibTransId="{379DD6E7-E7C1-4F91-911A-F680179D14EA}"/>
    <dgm:cxn modelId="{06FCA3A9-279F-445D-972F-6B4E4C31B71C}" srcId="{593C401D-BE71-4036-8FFF-341F6A5201B3}" destId="{4D93A922-5EAF-4B09-AFA0-291D51A4549C}" srcOrd="8" destOrd="0" parTransId="{F9E17956-5641-43CB-980A-BA23F13E6A2F}" sibTransId="{65EA5926-38BE-4432-A026-78C4914E8A61}"/>
    <dgm:cxn modelId="{ED7102C0-23C5-468F-BD4D-AE289A27B083}" type="presOf" srcId="{98EF9D2D-269E-4065-9D1D-040E2DFF709F}" destId="{F9E84413-9517-43E5-897C-3D00B9503538}" srcOrd="0" destOrd="0" presId="urn:microsoft.com/office/officeart/2005/8/layout/cycle5"/>
    <dgm:cxn modelId="{82C1AEC4-E518-4158-B25A-4D121B496366}" srcId="{593C401D-BE71-4036-8FFF-341F6A5201B3}" destId="{44F96BF9-6A4B-434A-9166-BA48BD806655}" srcOrd="7" destOrd="0" parTransId="{F85AF058-1292-4A1F-94F0-ED4FB39B3C54}" sibTransId="{11883F43-099F-4C74-8366-D8825C06D402}"/>
    <dgm:cxn modelId="{8D3ED0C4-2D35-4D99-97B2-94D86733B43C}" type="presOf" srcId="{44F96BF9-6A4B-434A-9166-BA48BD806655}" destId="{EFFA7738-1D16-4CE7-A753-A43DD345AD29}" srcOrd="0" destOrd="0" presId="urn:microsoft.com/office/officeart/2005/8/layout/cycle5"/>
    <dgm:cxn modelId="{348E25CA-2B89-49FF-822A-924C9817D47F}" srcId="{593C401D-BE71-4036-8FFF-341F6A5201B3}" destId="{98EF9D2D-269E-4065-9D1D-040E2DFF709F}" srcOrd="6" destOrd="0" parTransId="{5A3642CD-3763-4678-8E5D-12D1D342EC56}" sibTransId="{5EC408AC-9D4F-42AD-BAD5-E30B947FE738}"/>
    <dgm:cxn modelId="{6477FFCB-8EDC-482B-98E7-28993EDAE96B}" type="presOf" srcId="{379DD6E7-E7C1-4F91-911A-F680179D14EA}" destId="{034D9A3D-F604-4BBC-89C5-F4ADAE975A74}" srcOrd="0" destOrd="0" presId="urn:microsoft.com/office/officeart/2005/8/layout/cycle5"/>
    <dgm:cxn modelId="{3BBBDDCC-CCF1-4B04-89A5-C2B743B3AB45}" type="presOf" srcId="{593C401D-BE71-4036-8FFF-341F6A5201B3}" destId="{43E615B2-D38D-429F-AF87-28F420CA51AB}" srcOrd="0" destOrd="0" presId="urn:microsoft.com/office/officeart/2005/8/layout/cycle5"/>
    <dgm:cxn modelId="{5E3B09D5-A425-4D6A-9208-A08D7B8CEC24}" type="presOf" srcId="{7C8DE8D8-F55C-46ED-BDAF-779FE5CED418}" destId="{2D9642B3-4888-4493-A4AE-F5A2C3E488A1}" srcOrd="0" destOrd="0" presId="urn:microsoft.com/office/officeart/2005/8/layout/cycle5"/>
    <dgm:cxn modelId="{868680EC-D3B5-40A0-BBF0-251DD98F02A2}" type="presOf" srcId="{3F6D6451-5F0D-4637-AE83-F3C126BE197D}" destId="{13497F16-A6CA-49F0-AE58-CCAB3CDBF263}" srcOrd="0" destOrd="0" presId="urn:microsoft.com/office/officeart/2005/8/layout/cycle5"/>
    <dgm:cxn modelId="{0CDF12F6-410A-4C01-B077-05AE9487E3BA}" srcId="{593C401D-BE71-4036-8FFF-341F6A5201B3}" destId="{E807D858-A829-4026-8B11-362F07B29600}" srcOrd="2" destOrd="0" parTransId="{DB248B3F-E6B7-4277-80AA-9F8F7E1A75D8}" sibTransId="{3F6D6451-5F0D-4637-AE83-F3C126BE197D}"/>
    <dgm:cxn modelId="{7AA4B3FC-A7E8-443A-AE92-4415524E68DC}" type="presOf" srcId="{A1FE52CE-88F9-4410-923E-1C725803944F}" destId="{6C4EE43B-F85E-4710-BC5F-40290DE6BD82}" srcOrd="0" destOrd="0" presId="urn:microsoft.com/office/officeart/2005/8/layout/cycle5"/>
    <dgm:cxn modelId="{2AF62B78-EA68-4F89-97FA-4D7A96CDF083}" type="presParOf" srcId="{43E615B2-D38D-429F-AF87-28F420CA51AB}" destId="{CD8A0FE1-6619-4617-B417-5418958B462A}" srcOrd="0" destOrd="0" presId="urn:microsoft.com/office/officeart/2005/8/layout/cycle5"/>
    <dgm:cxn modelId="{674BFFAD-6154-45BF-936D-BB8B8F332434}" type="presParOf" srcId="{43E615B2-D38D-429F-AF87-28F420CA51AB}" destId="{29E00808-E405-4937-B84E-071D158231C5}" srcOrd="1" destOrd="0" presId="urn:microsoft.com/office/officeart/2005/8/layout/cycle5"/>
    <dgm:cxn modelId="{A3926708-094E-47E2-A033-05CFF1264227}" type="presParOf" srcId="{43E615B2-D38D-429F-AF87-28F420CA51AB}" destId="{1E16DEA8-13D4-4140-92DC-020917E470F6}" srcOrd="2" destOrd="0" presId="urn:microsoft.com/office/officeart/2005/8/layout/cycle5"/>
    <dgm:cxn modelId="{89703AC2-2762-46ED-8B52-610E946CD325}" type="presParOf" srcId="{43E615B2-D38D-429F-AF87-28F420CA51AB}" destId="{2D9642B3-4888-4493-A4AE-F5A2C3E488A1}" srcOrd="3" destOrd="0" presId="urn:microsoft.com/office/officeart/2005/8/layout/cycle5"/>
    <dgm:cxn modelId="{388ED5DE-7417-43E0-96ED-78C9299A78E5}" type="presParOf" srcId="{43E615B2-D38D-429F-AF87-28F420CA51AB}" destId="{E79400EF-B584-4A3A-82C3-2F50D3496571}" srcOrd="4" destOrd="0" presId="urn:microsoft.com/office/officeart/2005/8/layout/cycle5"/>
    <dgm:cxn modelId="{7545765D-F6DF-410F-96C4-A992B2A6617A}" type="presParOf" srcId="{43E615B2-D38D-429F-AF87-28F420CA51AB}" destId="{DD8E6420-5163-4B49-8C0F-3F2E433B3F3E}" srcOrd="5" destOrd="0" presId="urn:microsoft.com/office/officeart/2005/8/layout/cycle5"/>
    <dgm:cxn modelId="{7F5A9CE0-154F-4DCF-96CC-584324CF91FD}" type="presParOf" srcId="{43E615B2-D38D-429F-AF87-28F420CA51AB}" destId="{F2D94193-A8C0-4991-B35A-304F8A3BFAEC}" srcOrd="6" destOrd="0" presId="urn:microsoft.com/office/officeart/2005/8/layout/cycle5"/>
    <dgm:cxn modelId="{19787CDC-FE97-44AA-84B4-E870461B6115}" type="presParOf" srcId="{43E615B2-D38D-429F-AF87-28F420CA51AB}" destId="{8697324D-143A-484E-9A80-2AB385EB0408}" srcOrd="7" destOrd="0" presId="urn:microsoft.com/office/officeart/2005/8/layout/cycle5"/>
    <dgm:cxn modelId="{20BCCE2C-C9D9-4BB0-83C6-407F67F7F96A}" type="presParOf" srcId="{43E615B2-D38D-429F-AF87-28F420CA51AB}" destId="{13497F16-A6CA-49F0-AE58-CCAB3CDBF263}" srcOrd="8" destOrd="0" presId="urn:microsoft.com/office/officeart/2005/8/layout/cycle5"/>
    <dgm:cxn modelId="{70DD5075-D6AC-4560-9CB2-2363242128F7}" type="presParOf" srcId="{43E615B2-D38D-429F-AF87-28F420CA51AB}" destId="{F1C3BDBF-56A6-4D66-8EFF-7F5F94628138}" srcOrd="9" destOrd="0" presId="urn:microsoft.com/office/officeart/2005/8/layout/cycle5"/>
    <dgm:cxn modelId="{EFA8F2F6-156F-4F9B-9CE6-D8CB9C254995}" type="presParOf" srcId="{43E615B2-D38D-429F-AF87-28F420CA51AB}" destId="{8C4E9039-9A1E-4F7D-A621-D56587CCA6F6}" srcOrd="10" destOrd="0" presId="urn:microsoft.com/office/officeart/2005/8/layout/cycle5"/>
    <dgm:cxn modelId="{019FE597-CFC4-4552-8E20-785EBB0AC4CD}" type="presParOf" srcId="{43E615B2-D38D-429F-AF87-28F420CA51AB}" destId="{D19C8558-5942-4401-84E0-C7B8695E0138}" srcOrd="11" destOrd="0" presId="urn:microsoft.com/office/officeart/2005/8/layout/cycle5"/>
    <dgm:cxn modelId="{D50E3FA7-3247-4169-8EF2-15B572732303}" type="presParOf" srcId="{43E615B2-D38D-429F-AF87-28F420CA51AB}" destId="{67ADB170-E865-46DA-B390-7BEBF2660444}" srcOrd="12" destOrd="0" presId="urn:microsoft.com/office/officeart/2005/8/layout/cycle5"/>
    <dgm:cxn modelId="{FF4BBEFE-901B-46E4-8102-6BB733C9BEB5}" type="presParOf" srcId="{43E615B2-D38D-429F-AF87-28F420CA51AB}" destId="{C3BC7E43-B644-4B02-8D57-082188400F59}" srcOrd="13" destOrd="0" presId="urn:microsoft.com/office/officeart/2005/8/layout/cycle5"/>
    <dgm:cxn modelId="{A919E850-82B1-48A9-92F3-C5B612ECE72B}" type="presParOf" srcId="{43E615B2-D38D-429F-AF87-28F420CA51AB}" destId="{6C4EE43B-F85E-4710-BC5F-40290DE6BD82}" srcOrd="14" destOrd="0" presId="urn:microsoft.com/office/officeart/2005/8/layout/cycle5"/>
    <dgm:cxn modelId="{81436FCF-F615-401D-A065-015BB8371C8A}" type="presParOf" srcId="{43E615B2-D38D-429F-AF87-28F420CA51AB}" destId="{08D12028-D3F9-415A-B673-C324E271092F}" srcOrd="15" destOrd="0" presId="urn:microsoft.com/office/officeart/2005/8/layout/cycle5"/>
    <dgm:cxn modelId="{30BB16A5-A7F7-4048-B8B8-0E6AC7FEA566}" type="presParOf" srcId="{43E615B2-D38D-429F-AF87-28F420CA51AB}" destId="{B991947F-13BE-43B2-B0C3-E105D1BB74EE}" srcOrd="16" destOrd="0" presId="urn:microsoft.com/office/officeart/2005/8/layout/cycle5"/>
    <dgm:cxn modelId="{08DBBF1E-8607-4BB9-8034-DBFD26A0FCD4}" type="presParOf" srcId="{43E615B2-D38D-429F-AF87-28F420CA51AB}" destId="{034D9A3D-F604-4BBC-89C5-F4ADAE975A74}" srcOrd="17" destOrd="0" presId="urn:microsoft.com/office/officeart/2005/8/layout/cycle5"/>
    <dgm:cxn modelId="{2082E5F4-8A75-408F-B776-FFEF4D21DB02}" type="presParOf" srcId="{43E615B2-D38D-429F-AF87-28F420CA51AB}" destId="{F9E84413-9517-43E5-897C-3D00B9503538}" srcOrd="18" destOrd="0" presId="urn:microsoft.com/office/officeart/2005/8/layout/cycle5"/>
    <dgm:cxn modelId="{2AD0C674-9D5B-40B1-8BC2-CA04D2563C81}" type="presParOf" srcId="{43E615B2-D38D-429F-AF87-28F420CA51AB}" destId="{83D7DDC7-B033-49CB-8C22-432C58849860}" srcOrd="19" destOrd="0" presId="urn:microsoft.com/office/officeart/2005/8/layout/cycle5"/>
    <dgm:cxn modelId="{507CAADC-CA98-469B-B99F-EE7612CCD51A}" type="presParOf" srcId="{43E615B2-D38D-429F-AF87-28F420CA51AB}" destId="{299814CA-1813-423E-A1DA-6E715DF3A5FD}" srcOrd="20" destOrd="0" presId="urn:microsoft.com/office/officeart/2005/8/layout/cycle5"/>
    <dgm:cxn modelId="{E4464756-8250-4FD8-B2A5-B6D1A28C3889}" type="presParOf" srcId="{43E615B2-D38D-429F-AF87-28F420CA51AB}" destId="{EFFA7738-1D16-4CE7-A753-A43DD345AD29}" srcOrd="21" destOrd="0" presId="urn:microsoft.com/office/officeart/2005/8/layout/cycle5"/>
    <dgm:cxn modelId="{C445D4AF-1C3D-4BA2-8F2F-8A687DD00A40}" type="presParOf" srcId="{43E615B2-D38D-429F-AF87-28F420CA51AB}" destId="{38416292-25D6-4AD2-8AAB-C6E92A708548}" srcOrd="22" destOrd="0" presId="urn:microsoft.com/office/officeart/2005/8/layout/cycle5"/>
    <dgm:cxn modelId="{05D3F9EE-E4A8-4D18-8DD2-C25C325870B7}" type="presParOf" srcId="{43E615B2-D38D-429F-AF87-28F420CA51AB}" destId="{E9E98155-ADA7-455C-8F8F-C7B5F90C4717}" srcOrd="23" destOrd="0" presId="urn:microsoft.com/office/officeart/2005/8/layout/cycle5"/>
    <dgm:cxn modelId="{BD0A5D5D-2F8C-4073-BBC0-45B926B4D4C4}" type="presParOf" srcId="{43E615B2-D38D-429F-AF87-28F420CA51AB}" destId="{6C8828F2-D072-4652-A0A2-BA4AF1131389}" srcOrd="24" destOrd="0" presId="urn:microsoft.com/office/officeart/2005/8/layout/cycle5"/>
    <dgm:cxn modelId="{3A83CB89-9914-44AD-BE6D-AC8F15EBC49D}" type="presParOf" srcId="{43E615B2-D38D-429F-AF87-28F420CA51AB}" destId="{CEFFF9A0-B4AA-4324-8665-A9F3716B03CA}" srcOrd="25" destOrd="0" presId="urn:microsoft.com/office/officeart/2005/8/layout/cycle5"/>
    <dgm:cxn modelId="{5586ADE1-586F-4CB4-A202-ECB7CF52B54D}" type="presParOf" srcId="{43E615B2-D38D-429F-AF87-28F420CA51AB}" destId="{9BDC54BC-7373-40E0-A19A-FB910FAC0CD9}" srcOrd="26" destOrd="0" presId="urn:microsoft.com/office/officeart/2005/8/layout/cycle5"/>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6035D3-1AE6-4ACC-B8AE-833DC83F774C}">
      <dsp:nvSpPr>
        <dsp:cNvPr id="0" name=""/>
        <dsp:cNvSpPr/>
      </dsp:nvSpPr>
      <dsp:spPr>
        <a:xfrm rot="5400000">
          <a:off x="-191041" y="194482"/>
          <a:ext cx="1273608" cy="891525"/>
        </a:xfrm>
        <a:prstGeom prst="chevron">
          <a:avLst/>
        </a:prstGeom>
        <a:solidFill>
          <a:schemeClr val="accent6">
            <a:lumMod val="20000"/>
            <a:lumOff val="8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strike="noStrike" kern="1200" spc="-1" dirty="0">
              <a:solidFill>
                <a:schemeClr val="tx1"/>
              </a:solidFill>
              <a:latin typeface="Tenorite" panose="00000500000000000000" pitchFamily="2" charset="0"/>
              <a:cs typeface="Calibri" panose="020F0502020204030204" pitchFamily="34" charset="0"/>
            </a:rPr>
            <a:t>1986</a:t>
          </a:r>
          <a:endParaRPr lang="en-US" sz="1800" kern="1200" dirty="0">
            <a:solidFill>
              <a:schemeClr val="tx1"/>
            </a:solidFill>
          </a:endParaRPr>
        </a:p>
      </dsp:txBody>
      <dsp:txXfrm rot="-5400000">
        <a:off x="1" y="449204"/>
        <a:ext cx="891525" cy="382083"/>
      </dsp:txXfrm>
    </dsp:sp>
    <dsp:sp modelId="{9D3DE22A-54E6-4FDB-908B-6A8B60BD5B03}">
      <dsp:nvSpPr>
        <dsp:cNvPr id="0" name=""/>
        <dsp:cNvSpPr/>
      </dsp:nvSpPr>
      <dsp:spPr>
        <a:xfrm rot="5400000">
          <a:off x="4437946" y="-3542979"/>
          <a:ext cx="827845" cy="7920687"/>
        </a:xfrm>
        <a:prstGeom prst="round2Same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0" lvl="1" indent="-171450" algn="l" defTabSz="800100">
            <a:lnSpc>
              <a:spcPct val="90000"/>
            </a:lnSpc>
            <a:spcBef>
              <a:spcPct val="0"/>
            </a:spcBef>
            <a:spcAft>
              <a:spcPct val="15000"/>
            </a:spcAft>
            <a:buNone/>
          </a:pPr>
          <a:r>
            <a:rPr lang="en-US" sz="1800" b="0" strike="noStrike" kern="1200" spc="-1" dirty="0">
              <a:latin typeface="Tenorite" panose="00000500000000000000" pitchFamily="2" charset="0"/>
              <a:cs typeface="Calibri" panose="020F0502020204030204" pitchFamily="34" charset="0"/>
            </a:rPr>
            <a:t>Malaria and AFB microscopy PT </a:t>
          </a:r>
          <a:r>
            <a:rPr lang="en-US" sz="1800" kern="1200" spc="-1" dirty="0">
              <a:latin typeface="Tenorite" panose="00000500000000000000" pitchFamily="2" charset="0"/>
              <a:cs typeface="Calibri" panose="020F0502020204030204" pitchFamily="34" charset="0"/>
            </a:rPr>
            <a:t>s</a:t>
          </a:r>
          <a:r>
            <a:rPr lang="en-US" sz="1800" b="0" strike="noStrike" kern="1200" spc="-1" dirty="0">
              <a:latin typeface="Tenorite" panose="00000500000000000000" pitchFamily="2" charset="0"/>
              <a:cs typeface="Calibri" panose="020F0502020204030204" pitchFamily="34" charset="0"/>
            </a:rPr>
            <a:t>chemes initiated in country by the National Institute of Health (INS).</a:t>
          </a:r>
          <a:endParaRPr lang="en-US" sz="1800" kern="1200" dirty="0"/>
        </a:p>
      </dsp:txBody>
      <dsp:txXfrm rot="-5400000">
        <a:off x="891525" y="43854"/>
        <a:ext cx="7880275" cy="747021"/>
      </dsp:txXfrm>
    </dsp:sp>
    <dsp:sp modelId="{E291B6C0-E583-4464-BB43-FD8D6B9A8FAD}">
      <dsp:nvSpPr>
        <dsp:cNvPr id="0" name=""/>
        <dsp:cNvSpPr/>
      </dsp:nvSpPr>
      <dsp:spPr>
        <a:xfrm rot="5400000">
          <a:off x="-191041" y="1323440"/>
          <a:ext cx="1273608" cy="891525"/>
        </a:xfrm>
        <a:prstGeom prst="chevron">
          <a:avLst/>
        </a:prstGeom>
        <a:solidFill>
          <a:schemeClr val="accent6">
            <a:lumMod val="40000"/>
            <a:lumOff val="6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2004</a:t>
          </a:r>
        </a:p>
      </dsp:txBody>
      <dsp:txXfrm rot="-5400000">
        <a:off x="1" y="1578162"/>
        <a:ext cx="891525" cy="382083"/>
      </dsp:txXfrm>
    </dsp:sp>
    <dsp:sp modelId="{32721CC6-2947-48B4-9464-7BC40BA8358E}">
      <dsp:nvSpPr>
        <dsp:cNvPr id="0" name=""/>
        <dsp:cNvSpPr/>
      </dsp:nvSpPr>
      <dsp:spPr>
        <a:xfrm rot="5400000">
          <a:off x="4437946" y="-2415703"/>
          <a:ext cx="827845" cy="7920687"/>
        </a:xfrm>
        <a:prstGeom prst="round2Same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0" lvl="1" indent="-171450" algn="l" defTabSz="800100">
            <a:lnSpc>
              <a:spcPct val="90000"/>
            </a:lnSpc>
            <a:spcBef>
              <a:spcPct val="0"/>
            </a:spcBef>
            <a:spcAft>
              <a:spcPct val="15000"/>
            </a:spcAft>
            <a:buFont typeface="Arial" panose="020B0604020202020204" pitchFamily="34" charset="0"/>
            <a:buNone/>
          </a:pPr>
          <a:r>
            <a:rPr lang="en-US" sz="1800" b="0" kern="1200" spc="-1" dirty="0">
              <a:latin typeface="Tenorite" panose="00000500000000000000" pitchFamily="2" charset="0"/>
              <a:cs typeface="Calibri" panose="020F0502020204030204" pitchFamily="34" charset="0"/>
            </a:rPr>
            <a:t>Re-introduced after a while, with CD4 and HIV serology PT panels coming </a:t>
          </a:r>
          <a:r>
            <a:rPr lang="en-US" sz="1800" b="0" kern="1200" spc="-1" dirty="0">
              <a:cs typeface="Calibri" panose="020F0502020204030204" pitchFamily="34" charset="0"/>
            </a:rPr>
            <a:t>on</a:t>
          </a:r>
          <a:r>
            <a:rPr lang="en-US" sz="1800" b="0" kern="1200" spc="-1" dirty="0">
              <a:latin typeface="Tenorite" panose="00000500000000000000" pitchFamily="2" charset="0"/>
              <a:cs typeface="Calibri" panose="020F0502020204030204" pitchFamily="34" charset="0"/>
            </a:rPr>
            <a:t> board.</a:t>
          </a:r>
          <a:endParaRPr lang="en-US" sz="1800" kern="1200" dirty="0"/>
        </a:p>
      </dsp:txBody>
      <dsp:txXfrm rot="-5400000">
        <a:off x="891525" y="1171130"/>
        <a:ext cx="7880275" cy="747021"/>
      </dsp:txXfrm>
    </dsp:sp>
    <dsp:sp modelId="{8D99C520-D0AB-4819-B6E7-B6B1747985AA}">
      <dsp:nvSpPr>
        <dsp:cNvPr id="0" name=""/>
        <dsp:cNvSpPr/>
      </dsp:nvSpPr>
      <dsp:spPr>
        <a:xfrm rot="5400000">
          <a:off x="-191041" y="2450716"/>
          <a:ext cx="1273608" cy="891525"/>
        </a:xfrm>
        <a:prstGeom prst="chevron">
          <a:avLst/>
        </a:prstGeom>
        <a:solidFill>
          <a:schemeClr val="accent6">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2010</a:t>
          </a:r>
        </a:p>
      </dsp:txBody>
      <dsp:txXfrm rot="-5400000">
        <a:off x="1" y="2705438"/>
        <a:ext cx="891525" cy="382083"/>
      </dsp:txXfrm>
    </dsp:sp>
    <dsp:sp modelId="{8C5A02FA-07CE-460E-B2FB-C7DCE036308A}">
      <dsp:nvSpPr>
        <dsp:cNvPr id="0" name=""/>
        <dsp:cNvSpPr/>
      </dsp:nvSpPr>
      <dsp:spPr>
        <a:xfrm rot="5400000">
          <a:off x="4437946" y="-1288426"/>
          <a:ext cx="827845" cy="7920687"/>
        </a:xfrm>
        <a:prstGeom prst="round2Same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0" lvl="1" indent="-171450" algn="l" defTabSz="800100">
            <a:lnSpc>
              <a:spcPct val="90000"/>
            </a:lnSpc>
            <a:spcBef>
              <a:spcPct val="0"/>
            </a:spcBef>
            <a:spcAft>
              <a:spcPct val="15000"/>
            </a:spcAft>
            <a:buFont typeface="Arial" panose="020B0604020202020204" pitchFamily="34" charset="0"/>
            <a:buNone/>
          </a:pPr>
          <a:r>
            <a:rPr lang="en-US" sz="1800" b="0" kern="1200" spc="-1" dirty="0">
              <a:solidFill>
                <a:schemeClr val="tx1"/>
              </a:solidFill>
              <a:latin typeface="Tenorite" panose="00000500000000000000" pitchFamily="2" charset="0"/>
              <a:cs typeface="Calibri" panose="020F0502020204030204" pitchFamily="34" charset="0"/>
            </a:rPr>
            <a:t>E</a:t>
          </a:r>
          <a:r>
            <a:rPr lang="en-US" sz="1800" b="0" strike="noStrike" kern="1200" spc="-1" dirty="0">
              <a:solidFill>
                <a:schemeClr val="tx1"/>
              </a:solidFill>
              <a:latin typeface="Tenorite" panose="00000500000000000000" pitchFamily="2" charset="0"/>
              <a:cs typeface="Calibri" panose="020F0502020204030204" pitchFamily="34" charset="0"/>
            </a:rPr>
            <a:t>stablished as an integrated PT program by INS</a:t>
          </a:r>
          <a:r>
            <a:rPr lang="en-US" sz="1800" kern="1200" spc="-1" dirty="0">
              <a:solidFill>
                <a:schemeClr val="tx1"/>
              </a:solidFill>
              <a:latin typeface="Tenorite" panose="00000500000000000000" pitchFamily="2" charset="0"/>
              <a:cs typeface="Calibri" panose="020F0502020204030204" pitchFamily="34" charset="0"/>
            </a:rPr>
            <a:t> </a:t>
          </a:r>
          <a:r>
            <a:rPr lang="en-US" sz="1800" b="0" kern="1200" spc="-1" dirty="0">
              <a:solidFill>
                <a:schemeClr val="tx1"/>
              </a:solidFill>
              <a:latin typeface="Tenorite" panose="00000500000000000000" pitchFamily="2" charset="0"/>
              <a:cs typeface="Calibri" panose="020F0502020204030204" pitchFamily="34" charset="0"/>
            </a:rPr>
            <a:t>through i</a:t>
          </a:r>
          <a:r>
            <a:rPr lang="en-US" sz="1800" b="0" kern="1200" spc="-1" dirty="0">
              <a:latin typeface="Tenorite" panose="00000500000000000000" pitchFamily="2" charset="0"/>
              <a:cs typeface="Calibri" panose="020F0502020204030204" pitchFamily="34" charset="0"/>
            </a:rPr>
            <a:t>ts </a:t>
          </a:r>
          <a:r>
            <a:rPr lang="en-US" sz="1800" b="1" strike="noStrike" kern="1200" spc="-1" dirty="0">
              <a:solidFill>
                <a:schemeClr val="tx1"/>
              </a:solidFill>
              <a:latin typeface="Tenorite" panose="00000500000000000000" pitchFamily="2" charset="0"/>
              <a:cs typeface="Calibri" panose="020F0502020204030204" pitchFamily="34" charset="0"/>
            </a:rPr>
            <a:t>National Program for External Quality Assessment (PNAEQ)</a:t>
          </a:r>
          <a:r>
            <a:rPr lang="en-US" sz="1800" b="0" strike="noStrike" kern="1200" spc="-1" dirty="0">
              <a:solidFill>
                <a:schemeClr val="tx1"/>
              </a:solidFill>
              <a:latin typeface="Tenorite" panose="00000500000000000000" pitchFamily="2" charset="0"/>
              <a:cs typeface="Calibri" panose="020F0502020204030204" pitchFamily="34" charset="0"/>
            </a:rPr>
            <a:t>.</a:t>
          </a:r>
          <a:endParaRPr lang="en-US" sz="1800" kern="1200" dirty="0"/>
        </a:p>
      </dsp:txBody>
      <dsp:txXfrm rot="-5400000">
        <a:off x="891525" y="2298407"/>
        <a:ext cx="7880275" cy="747021"/>
      </dsp:txXfrm>
    </dsp:sp>
    <dsp:sp modelId="{B1DE99EA-4B9A-4391-8C59-3EF935E43D68}">
      <dsp:nvSpPr>
        <dsp:cNvPr id="0" name=""/>
        <dsp:cNvSpPr/>
      </dsp:nvSpPr>
      <dsp:spPr>
        <a:xfrm rot="5400000">
          <a:off x="-191041" y="3577992"/>
          <a:ext cx="1273608" cy="891525"/>
        </a:xfrm>
        <a:prstGeom prst="chevron">
          <a:avLst/>
        </a:prstGeom>
        <a:solidFill>
          <a:srgbClr val="68A14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2011 onwards</a:t>
          </a:r>
        </a:p>
      </dsp:txBody>
      <dsp:txXfrm rot="-5400000">
        <a:off x="1" y="3832714"/>
        <a:ext cx="891525" cy="382083"/>
      </dsp:txXfrm>
    </dsp:sp>
    <dsp:sp modelId="{8F23745E-54AF-4B94-ADD9-618BF2560ADB}">
      <dsp:nvSpPr>
        <dsp:cNvPr id="0" name=""/>
        <dsp:cNvSpPr/>
      </dsp:nvSpPr>
      <dsp:spPr>
        <a:xfrm rot="5400000">
          <a:off x="4437729" y="-160933"/>
          <a:ext cx="828280" cy="7920687"/>
        </a:xfrm>
        <a:prstGeom prst="round2Same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0" lvl="1" indent="-171450" algn="l" defTabSz="800100">
            <a:lnSpc>
              <a:spcPct val="90000"/>
            </a:lnSpc>
            <a:spcBef>
              <a:spcPct val="0"/>
            </a:spcBef>
            <a:spcAft>
              <a:spcPct val="15000"/>
            </a:spcAft>
            <a:buNone/>
          </a:pPr>
          <a:r>
            <a:rPr lang="en-US" sz="1800" b="0" kern="1200" spc="-1" dirty="0">
              <a:solidFill>
                <a:schemeClr val="tx1"/>
              </a:solidFill>
              <a:latin typeface="Tenorite" panose="00000500000000000000" pitchFamily="2" charset="0"/>
              <a:cs typeface="Calibri" panose="020F0502020204030204" pitchFamily="34" charset="0"/>
            </a:rPr>
            <a:t>Other HIV related PT schemes were gradually introduced – HIV-1 EID (high throughput), HIV-1 VL &amp; EID POC, Syphilis (2017), HIV/Syphilis Duo (2023) </a:t>
          </a:r>
          <a:endParaRPr lang="en-US" sz="1800" kern="1200" dirty="0"/>
        </a:p>
      </dsp:txBody>
      <dsp:txXfrm rot="-5400000">
        <a:off x="891526" y="3425703"/>
        <a:ext cx="7880254" cy="7474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D61AC6-56A9-487B-8E83-D2D48666CC29}">
      <dsp:nvSpPr>
        <dsp:cNvPr id="0" name=""/>
        <dsp:cNvSpPr/>
      </dsp:nvSpPr>
      <dsp:spPr>
        <a:xfrm>
          <a:off x="4489361" y="975446"/>
          <a:ext cx="147725" cy="1836545"/>
        </a:xfrm>
        <a:custGeom>
          <a:avLst/>
          <a:gdLst/>
          <a:ahLst/>
          <a:cxnLst/>
          <a:rect l="0" t="0" r="0" b="0"/>
          <a:pathLst>
            <a:path>
              <a:moveTo>
                <a:pt x="147725" y="0"/>
              </a:moveTo>
              <a:lnTo>
                <a:pt x="147725" y="1836545"/>
              </a:lnTo>
              <a:lnTo>
                <a:pt x="0" y="1836545"/>
              </a:lnTo>
            </a:path>
          </a:pathLst>
        </a:custGeom>
        <a:noFill/>
        <a:ln w="19050" cap="flat" cmpd="sng" algn="ctr">
          <a:solidFill>
            <a:scrgbClr r="0" g="0" b="0"/>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3D5AB3-4F77-48E6-89EB-4A0639525B4A}">
      <dsp:nvSpPr>
        <dsp:cNvPr id="0" name=""/>
        <dsp:cNvSpPr/>
      </dsp:nvSpPr>
      <dsp:spPr>
        <a:xfrm>
          <a:off x="4591367" y="975446"/>
          <a:ext cx="91440" cy="450830"/>
        </a:xfrm>
        <a:custGeom>
          <a:avLst/>
          <a:gdLst/>
          <a:ahLst/>
          <a:cxnLst/>
          <a:rect l="0" t="0" r="0" b="0"/>
          <a:pathLst>
            <a:path>
              <a:moveTo>
                <a:pt x="45720" y="0"/>
              </a:moveTo>
              <a:lnTo>
                <a:pt x="45720" y="333000"/>
              </a:lnTo>
              <a:lnTo>
                <a:pt x="90641" y="333000"/>
              </a:lnTo>
              <a:lnTo>
                <a:pt x="90641" y="450830"/>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C6C727A-38B9-4CDA-AA98-3DA79C0296C2}">
      <dsp:nvSpPr>
        <dsp:cNvPr id="0" name=""/>
        <dsp:cNvSpPr/>
      </dsp:nvSpPr>
      <dsp:spPr>
        <a:xfrm>
          <a:off x="4637087" y="975446"/>
          <a:ext cx="2715713" cy="2352755"/>
        </a:xfrm>
        <a:custGeom>
          <a:avLst/>
          <a:gdLst/>
          <a:ahLst/>
          <a:cxnLst/>
          <a:rect l="0" t="0" r="0" b="0"/>
          <a:pathLst>
            <a:path>
              <a:moveTo>
                <a:pt x="0" y="0"/>
              </a:moveTo>
              <a:lnTo>
                <a:pt x="0" y="2234925"/>
              </a:lnTo>
              <a:lnTo>
                <a:pt x="2715713" y="2234925"/>
              </a:lnTo>
              <a:lnTo>
                <a:pt x="2715713" y="2352755"/>
              </a:lnTo>
            </a:path>
          </a:pathLst>
        </a:custGeom>
        <a:noFill/>
        <a:ln w="19050" cap="flat" cmpd="sng" algn="ctr">
          <a:solidFill>
            <a:schemeClr val="tx1"/>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4284E4A-62DE-495B-884C-03277B75F4B6}">
      <dsp:nvSpPr>
        <dsp:cNvPr id="0" name=""/>
        <dsp:cNvSpPr/>
      </dsp:nvSpPr>
      <dsp:spPr>
        <a:xfrm>
          <a:off x="4637087" y="975446"/>
          <a:ext cx="1356375" cy="2369218"/>
        </a:xfrm>
        <a:custGeom>
          <a:avLst/>
          <a:gdLst/>
          <a:ahLst/>
          <a:cxnLst/>
          <a:rect l="0" t="0" r="0" b="0"/>
          <a:pathLst>
            <a:path>
              <a:moveTo>
                <a:pt x="0" y="0"/>
              </a:moveTo>
              <a:lnTo>
                <a:pt x="0" y="2251387"/>
              </a:lnTo>
              <a:lnTo>
                <a:pt x="1356375" y="2251387"/>
              </a:lnTo>
              <a:lnTo>
                <a:pt x="1356375" y="2369218"/>
              </a:lnTo>
            </a:path>
          </a:pathLst>
        </a:custGeom>
        <a:noFill/>
        <a:ln w="19050" cap="flat" cmpd="sng" algn="ctr">
          <a:solidFill>
            <a:scrgbClr r="0" g="0" b="0"/>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2477C85-78C9-49B8-856A-6D88487C531F}">
      <dsp:nvSpPr>
        <dsp:cNvPr id="0" name=""/>
        <dsp:cNvSpPr/>
      </dsp:nvSpPr>
      <dsp:spPr>
        <a:xfrm>
          <a:off x="4589886" y="975446"/>
          <a:ext cx="91440" cy="2369218"/>
        </a:xfrm>
        <a:custGeom>
          <a:avLst/>
          <a:gdLst/>
          <a:ahLst/>
          <a:cxnLst/>
          <a:rect l="0" t="0" r="0" b="0"/>
          <a:pathLst>
            <a:path>
              <a:moveTo>
                <a:pt x="47201" y="0"/>
              </a:moveTo>
              <a:lnTo>
                <a:pt x="47201" y="2251387"/>
              </a:lnTo>
              <a:lnTo>
                <a:pt x="45720" y="2251387"/>
              </a:lnTo>
              <a:lnTo>
                <a:pt x="45720" y="2369218"/>
              </a:lnTo>
            </a:path>
          </a:pathLst>
        </a:custGeom>
        <a:noFill/>
        <a:ln w="19050" cap="flat" cmpd="sng" algn="ctr">
          <a:solidFill>
            <a:schemeClr val="tx1"/>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024544B-42C0-45DD-947F-2F16D938F065}">
      <dsp:nvSpPr>
        <dsp:cNvPr id="0" name=""/>
        <dsp:cNvSpPr/>
      </dsp:nvSpPr>
      <dsp:spPr>
        <a:xfrm>
          <a:off x="3277749" y="975446"/>
          <a:ext cx="1359337" cy="2369218"/>
        </a:xfrm>
        <a:custGeom>
          <a:avLst/>
          <a:gdLst/>
          <a:ahLst/>
          <a:cxnLst/>
          <a:rect l="0" t="0" r="0" b="0"/>
          <a:pathLst>
            <a:path>
              <a:moveTo>
                <a:pt x="1359337" y="0"/>
              </a:moveTo>
              <a:lnTo>
                <a:pt x="1359337" y="2251387"/>
              </a:lnTo>
              <a:lnTo>
                <a:pt x="0" y="2251387"/>
              </a:lnTo>
              <a:lnTo>
                <a:pt x="0" y="2369218"/>
              </a:lnTo>
            </a:path>
          </a:pathLst>
        </a:custGeom>
        <a:noFill/>
        <a:ln w="19050" cap="flat" cmpd="sng" algn="ctr">
          <a:solidFill>
            <a:scrgbClr r="0" g="0" b="0"/>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943B579-0BB7-49C7-86AE-CA5ABE74D486}">
      <dsp:nvSpPr>
        <dsp:cNvPr id="0" name=""/>
        <dsp:cNvSpPr/>
      </dsp:nvSpPr>
      <dsp:spPr>
        <a:xfrm>
          <a:off x="1919892" y="975446"/>
          <a:ext cx="2717194" cy="2369218"/>
        </a:xfrm>
        <a:custGeom>
          <a:avLst/>
          <a:gdLst/>
          <a:ahLst/>
          <a:cxnLst/>
          <a:rect l="0" t="0" r="0" b="0"/>
          <a:pathLst>
            <a:path>
              <a:moveTo>
                <a:pt x="2717194" y="0"/>
              </a:moveTo>
              <a:lnTo>
                <a:pt x="2717194" y="2251387"/>
              </a:lnTo>
              <a:lnTo>
                <a:pt x="0" y="2251387"/>
              </a:lnTo>
              <a:lnTo>
                <a:pt x="0" y="2369218"/>
              </a:lnTo>
            </a:path>
          </a:pathLst>
        </a:custGeom>
        <a:noFill/>
        <a:ln w="19050" cap="flat" cmpd="sng" algn="ctr">
          <a:solidFill>
            <a:scrgbClr r="0" g="0" b="0"/>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6ED6405-4B3D-4E67-9C38-031141937F5C}">
      <dsp:nvSpPr>
        <dsp:cNvPr id="0" name=""/>
        <dsp:cNvSpPr/>
      </dsp:nvSpPr>
      <dsp:spPr>
        <a:xfrm>
          <a:off x="562036" y="975446"/>
          <a:ext cx="4075051" cy="2369218"/>
        </a:xfrm>
        <a:custGeom>
          <a:avLst/>
          <a:gdLst/>
          <a:ahLst/>
          <a:cxnLst/>
          <a:rect l="0" t="0" r="0" b="0"/>
          <a:pathLst>
            <a:path>
              <a:moveTo>
                <a:pt x="4075051" y="0"/>
              </a:moveTo>
              <a:lnTo>
                <a:pt x="4075051" y="2251387"/>
              </a:lnTo>
              <a:lnTo>
                <a:pt x="0" y="2251387"/>
              </a:lnTo>
              <a:lnTo>
                <a:pt x="0" y="2369218"/>
              </a:lnTo>
            </a:path>
          </a:pathLst>
        </a:custGeom>
        <a:noFill/>
        <a:ln w="19050" cap="flat" cmpd="sng" algn="ctr">
          <a:solidFill>
            <a:scrgbClr r="0" g="0" b="0"/>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66F7FBC-67CD-45BE-968F-5B32197ADE50}">
      <dsp:nvSpPr>
        <dsp:cNvPr id="0" name=""/>
        <dsp:cNvSpPr/>
      </dsp:nvSpPr>
      <dsp:spPr>
        <a:xfrm>
          <a:off x="4075989" y="414348"/>
          <a:ext cx="1122195" cy="561097"/>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PNAEQ</a:t>
          </a:r>
        </a:p>
      </dsp:txBody>
      <dsp:txXfrm>
        <a:off x="4075989" y="414348"/>
        <a:ext cx="1122195" cy="561097"/>
      </dsp:txXfrm>
    </dsp:sp>
    <dsp:sp modelId="{009735D0-A4E3-4E42-84CC-CF00391DB94A}">
      <dsp:nvSpPr>
        <dsp:cNvPr id="0" name=""/>
        <dsp:cNvSpPr/>
      </dsp:nvSpPr>
      <dsp:spPr>
        <a:xfrm>
          <a:off x="938" y="3344664"/>
          <a:ext cx="1122195" cy="561097"/>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QMS</a:t>
          </a:r>
        </a:p>
      </dsp:txBody>
      <dsp:txXfrm>
        <a:off x="938" y="3344664"/>
        <a:ext cx="1122195" cy="561097"/>
      </dsp:txXfrm>
    </dsp:sp>
    <dsp:sp modelId="{AAA48813-E3DC-4548-B3AF-D7D431A3CB33}">
      <dsp:nvSpPr>
        <dsp:cNvPr id="0" name=""/>
        <dsp:cNvSpPr/>
      </dsp:nvSpPr>
      <dsp:spPr>
        <a:xfrm>
          <a:off x="1358795" y="3344664"/>
          <a:ext cx="1122195" cy="561097"/>
        </a:xfrm>
        <a:prstGeom prst="rect">
          <a:avLst/>
        </a:prstGeom>
        <a:solidFill>
          <a:schemeClr val="accent6">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Proficiency Testing</a:t>
          </a:r>
          <a:endParaRPr lang="en-US" sz="1600" kern="1200" dirty="0">
            <a:solidFill>
              <a:schemeClr val="tx1"/>
            </a:solidFill>
          </a:endParaRPr>
        </a:p>
      </dsp:txBody>
      <dsp:txXfrm>
        <a:off x="1358795" y="3344664"/>
        <a:ext cx="1122195" cy="561097"/>
      </dsp:txXfrm>
    </dsp:sp>
    <dsp:sp modelId="{09115A99-7AA0-4236-9F54-5ABD9D5B8287}">
      <dsp:nvSpPr>
        <dsp:cNvPr id="0" name=""/>
        <dsp:cNvSpPr/>
      </dsp:nvSpPr>
      <dsp:spPr>
        <a:xfrm>
          <a:off x="2716651" y="3344664"/>
          <a:ext cx="1122195" cy="561097"/>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Lot-to-lot verification</a:t>
          </a:r>
        </a:p>
      </dsp:txBody>
      <dsp:txXfrm>
        <a:off x="2716651" y="3344664"/>
        <a:ext cx="1122195" cy="561097"/>
      </dsp:txXfrm>
    </dsp:sp>
    <dsp:sp modelId="{6C9C9193-D9FC-4EEC-ACBD-7BAA1229AF42}">
      <dsp:nvSpPr>
        <dsp:cNvPr id="0" name=""/>
        <dsp:cNvSpPr/>
      </dsp:nvSpPr>
      <dsp:spPr>
        <a:xfrm>
          <a:off x="4074508" y="3344664"/>
          <a:ext cx="1122195" cy="561097"/>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Blind rechecking</a:t>
          </a:r>
          <a:endParaRPr lang="en-US" sz="1600" kern="1200" dirty="0">
            <a:solidFill>
              <a:schemeClr val="tx1"/>
            </a:solidFill>
          </a:endParaRPr>
        </a:p>
      </dsp:txBody>
      <dsp:txXfrm>
        <a:off x="4074508" y="3344664"/>
        <a:ext cx="1122195" cy="561097"/>
      </dsp:txXfrm>
    </dsp:sp>
    <dsp:sp modelId="{295063BE-15FF-49B2-995B-FAA4AA75D810}">
      <dsp:nvSpPr>
        <dsp:cNvPr id="0" name=""/>
        <dsp:cNvSpPr/>
      </dsp:nvSpPr>
      <dsp:spPr>
        <a:xfrm>
          <a:off x="5432365" y="3344664"/>
          <a:ext cx="1122195" cy="561097"/>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Lab Mentorship</a:t>
          </a:r>
          <a:endParaRPr lang="en-US" sz="1600" kern="1200" dirty="0">
            <a:solidFill>
              <a:schemeClr val="tx1"/>
            </a:solidFill>
          </a:endParaRPr>
        </a:p>
      </dsp:txBody>
      <dsp:txXfrm>
        <a:off x="5432365" y="3344664"/>
        <a:ext cx="1122195" cy="561097"/>
      </dsp:txXfrm>
    </dsp:sp>
    <dsp:sp modelId="{360ED0FD-DFF5-416D-8115-DC01947731C2}">
      <dsp:nvSpPr>
        <dsp:cNvPr id="0" name=""/>
        <dsp:cNvSpPr/>
      </dsp:nvSpPr>
      <dsp:spPr>
        <a:xfrm>
          <a:off x="6791702" y="3328201"/>
          <a:ext cx="1122195" cy="561097"/>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TA and Mentorship</a:t>
          </a:r>
        </a:p>
      </dsp:txBody>
      <dsp:txXfrm>
        <a:off x="6791702" y="3328201"/>
        <a:ext cx="1122195" cy="561097"/>
      </dsp:txXfrm>
    </dsp:sp>
    <dsp:sp modelId="{D2A6A3D7-E244-4733-BD60-DA9CA03D23D4}">
      <dsp:nvSpPr>
        <dsp:cNvPr id="0" name=""/>
        <dsp:cNvSpPr/>
      </dsp:nvSpPr>
      <dsp:spPr>
        <a:xfrm>
          <a:off x="4120911" y="1426276"/>
          <a:ext cx="1122195" cy="561097"/>
        </a:xfrm>
        <a:prstGeom prst="rect">
          <a:avLst/>
        </a:prstGeom>
        <a:solidFill>
          <a:schemeClr val="accent6">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PPGQ</a:t>
          </a:r>
        </a:p>
      </dsp:txBody>
      <dsp:txXfrm>
        <a:off x="4120911" y="1426276"/>
        <a:ext cx="1122195" cy="561097"/>
      </dsp:txXfrm>
    </dsp:sp>
    <dsp:sp modelId="{202BAD86-BD61-4A08-B560-54C04CFAACC6}">
      <dsp:nvSpPr>
        <dsp:cNvPr id="0" name=""/>
        <dsp:cNvSpPr/>
      </dsp:nvSpPr>
      <dsp:spPr>
        <a:xfrm>
          <a:off x="2537874" y="2531443"/>
          <a:ext cx="1951486" cy="561097"/>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chemeClr val="tx1"/>
              </a:solidFill>
            </a:rPr>
            <a:t>TWGs</a:t>
          </a:r>
          <a:endParaRPr lang="en-US" sz="1600" kern="1200" dirty="0">
            <a:solidFill>
              <a:schemeClr val="tx1"/>
            </a:solidFill>
          </a:endParaRPr>
        </a:p>
      </dsp:txBody>
      <dsp:txXfrm>
        <a:off x="2537874" y="2531443"/>
        <a:ext cx="1951486" cy="5610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5DEACC-3E36-4C59-91DB-99F7C9CCFCDF}">
      <dsp:nvSpPr>
        <dsp:cNvPr id="0" name=""/>
        <dsp:cNvSpPr/>
      </dsp:nvSpPr>
      <dsp:spPr>
        <a:xfrm>
          <a:off x="1010133" y="298024"/>
          <a:ext cx="1688824" cy="1600271"/>
        </a:xfrm>
        <a:prstGeom prst="pieWedge">
          <a:avLst/>
        </a:prstGeom>
        <a:solidFill>
          <a:schemeClr val="accent2">
            <a:lumMod val="40000"/>
            <a:lumOff val="60000"/>
          </a:schemeClr>
        </a:solidFill>
        <a:ln w="12700" cap="flat" cmpd="sng" algn="ctr">
          <a:solidFill>
            <a:schemeClr val="tx1"/>
          </a:solidFill>
          <a:prstDash val="solid"/>
          <a:miter lim="800000"/>
        </a:ln>
        <a:effectLst>
          <a:innerShdw blurRad="63500" dist="50800" dir="27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Training</a:t>
          </a:r>
        </a:p>
      </dsp:txBody>
      <dsp:txXfrm>
        <a:off x="1504778" y="766733"/>
        <a:ext cx="1194179" cy="1131562"/>
      </dsp:txXfrm>
    </dsp:sp>
    <dsp:sp modelId="{E0C9361E-F4F0-44C8-B0D9-D36B4D508BC6}">
      <dsp:nvSpPr>
        <dsp:cNvPr id="0" name=""/>
        <dsp:cNvSpPr/>
      </dsp:nvSpPr>
      <dsp:spPr>
        <a:xfrm rot="5400000">
          <a:off x="2978492" y="265197"/>
          <a:ext cx="1600271" cy="1688824"/>
        </a:xfrm>
        <a:prstGeom prst="pieWedge">
          <a:avLst/>
        </a:prstGeom>
        <a:solidFill>
          <a:schemeClr val="accent4">
            <a:lumMod val="40000"/>
            <a:lumOff val="60000"/>
          </a:schemeClr>
        </a:solidFill>
        <a:ln w="12700" cap="flat" cmpd="sng" algn="ctr">
          <a:solidFill>
            <a:schemeClr val="tx1"/>
          </a:solidFill>
          <a:prstDash val="solid"/>
          <a:miter lim="800000"/>
        </a:ln>
        <a:effectLst>
          <a:innerShdw blurRad="63500" dist="50800" dir="81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Composing the Provincial </a:t>
          </a:r>
          <a:r>
            <a:rPr lang="en-US" sz="1200" b="1" kern="1200" dirty="0" err="1">
              <a:solidFill>
                <a:schemeClr val="tx1"/>
              </a:solidFill>
            </a:rPr>
            <a:t>TWG</a:t>
          </a:r>
          <a:endParaRPr lang="en-US" sz="1200" b="1" kern="1200" dirty="0">
            <a:solidFill>
              <a:schemeClr val="tx1"/>
            </a:solidFill>
          </a:endParaRPr>
        </a:p>
      </dsp:txBody>
      <dsp:txXfrm rot="-5400000">
        <a:off x="2934216" y="778182"/>
        <a:ext cx="1194179" cy="1131562"/>
      </dsp:txXfrm>
    </dsp:sp>
    <dsp:sp modelId="{CD212D6B-AC6B-4F60-8B91-493EAFD1C7E9}">
      <dsp:nvSpPr>
        <dsp:cNvPr id="0" name=""/>
        <dsp:cNvSpPr/>
      </dsp:nvSpPr>
      <dsp:spPr>
        <a:xfrm rot="10800000">
          <a:off x="2939087" y="2184168"/>
          <a:ext cx="1688824" cy="1600271"/>
        </a:xfrm>
        <a:prstGeom prst="pieWedge">
          <a:avLst/>
        </a:prstGeom>
        <a:solidFill>
          <a:schemeClr val="accent5">
            <a:lumMod val="60000"/>
            <a:lumOff val="40000"/>
          </a:schemeClr>
        </a:solidFill>
        <a:ln w="12700" cap="flat" cmpd="sng" algn="ctr">
          <a:solidFill>
            <a:schemeClr val="tx1"/>
          </a:solidFill>
          <a:prstDash val="solid"/>
          <a:miter lim="800000"/>
        </a:ln>
        <a:effectLst>
          <a:innerShdw blurRad="63500" dist="508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Developing  Provincial </a:t>
          </a:r>
          <a:r>
            <a:rPr lang="en-US" sz="1200" b="1" kern="1200" dirty="0" err="1">
              <a:solidFill>
                <a:schemeClr val="tx1"/>
              </a:solidFill>
            </a:rPr>
            <a:t>TWG</a:t>
          </a:r>
          <a:r>
            <a:rPr lang="en-US" sz="1200" b="1" kern="1200" dirty="0">
              <a:solidFill>
                <a:schemeClr val="tx1"/>
              </a:solidFill>
            </a:rPr>
            <a:t> </a:t>
          </a:r>
          <a:r>
            <a:rPr lang="en-US" sz="1200" b="1" kern="1200" dirty="0" err="1">
              <a:solidFill>
                <a:schemeClr val="tx1"/>
              </a:solidFill>
            </a:rPr>
            <a:t>ToR</a:t>
          </a:r>
          <a:endParaRPr lang="en-US" sz="1200" b="1" kern="1200" dirty="0">
            <a:solidFill>
              <a:schemeClr val="tx1"/>
            </a:solidFill>
          </a:endParaRPr>
        </a:p>
      </dsp:txBody>
      <dsp:txXfrm rot="10800000">
        <a:off x="2939087" y="2184168"/>
        <a:ext cx="1194179" cy="1131562"/>
      </dsp:txXfrm>
    </dsp:sp>
    <dsp:sp modelId="{D3B35651-84BB-4B5D-B500-6595631C57EE}">
      <dsp:nvSpPr>
        <dsp:cNvPr id="0" name=""/>
        <dsp:cNvSpPr/>
      </dsp:nvSpPr>
      <dsp:spPr>
        <a:xfrm rot="16200000">
          <a:off x="1077841" y="2137634"/>
          <a:ext cx="1600271" cy="1688824"/>
        </a:xfrm>
        <a:prstGeom prst="pieWedge">
          <a:avLst/>
        </a:prstGeom>
        <a:solidFill>
          <a:schemeClr val="accent6">
            <a:lumMod val="60000"/>
            <a:lumOff val="40000"/>
          </a:schemeClr>
        </a:solidFill>
        <a:ln w="12700" cap="flat" cmpd="sng" algn="ctr">
          <a:solidFill>
            <a:schemeClr val="tx1"/>
          </a:solidFill>
          <a:prstDash val="solid"/>
          <a:miter lim="800000"/>
        </a:ln>
        <a:effectLst>
          <a:innerShdw blurRad="63500" dist="50800" dir="81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Mapping &amp; disaggregation of PT participants</a:t>
          </a:r>
        </a:p>
      </dsp:txBody>
      <dsp:txXfrm rot="5400000">
        <a:off x="1528210" y="2181910"/>
        <a:ext cx="1194179" cy="1131562"/>
      </dsp:txXfrm>
    </dsp:sp>
    <dsp:sp modelId="{3B42CE43-5DB3-4BD8-A8CA-3F72E0386EF0}">
      <dsp:nvSpPr>
        <dsp:cNvPr id="0" name=""/>
        <dsp:cNvSpPr/>
      </dsp:nvSpPr>
      <dsp:spPr>
        <a:xfrm>
          <a:off x="2549329" y="1680618"/>
          <a:ext cx="613820" cy="533757"/>
        </a:xfrm>
        <a:prstGeom prst="circularArrow">
          <a:avLst/>
        </a:prstGeom>
        <a:solidFill>
          <a:srgbClr val="C00000"/>
        </a:solidFill>
        <a:ln w="31750"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sp>
    <dsp:sp modelId="{AE61136F-445A-427B-B095-1CC4191A20F2}">
      <dsp:nvSpPr>
        <dsp:cNvPr id="0" name=""/>
        <dsp:cNvSpPr/>
      </dsp:nvSpPr>
      <dsp:spPr>
        <a:xfrm rot="10800000">
          <a:off x="2549329" y="1885909"/>
          <a:ext cx="613820" cy="533757"/>
        </a:xfrm>
        <a:prstGeom prst="circularArrow">
          <a:avLst/>
        </a:prstGeom>
        <a:solidFill>
          <a:srgbClr val="C00000"/>
        </a:solidFill>
        <a:ln w="31750"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5FFC97-C636-4F17-932F-B6D061BEDD0C}">
      <dsp:nvSpPr>
        <dsp:cNvPr id="0" name=""/>
        <dsp:cNvSpPr/>
      </dsp:nvSpPr>
      <dsp:spPr>
        <a:xfrm>
          <a:off x="3496327" y="1616060"/>
          <a:ext cx="132386" cy="282092"/>
        </a:xfrm>
        <a:custGeom>
          <a:avLst/>
          <a:gdLst/>
          <a:ahLst/>
          <a:cxnLst/>
          <a:rect l="0" t="0" r="0" b="0"/>
          <a:pathLst>
            <a:path>
              <a:moveTo>
                <a:pt x="0" y="0"/>
              </a:moveTo>
              <a:lnTo>
                <a:pt x="0" y="282092"/>
              </a:lnTo>
              <a:lnTo>
                <a:pt x="132386" y="282092"/>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EA9F7F8B-F107-43DB-A4C7-622FA95B9F4D}">
      <dsp:nvSpPr>
        <dsp:cNvPr id="0" name=""/>
        <dsp:cNvSpPr/>
      </dsp:nvSpPr>
      <dsp:spPr>
        <a:xfrm>
          <a:off x="2378949" y="806599"/>
          <a:ext cx="1459186" cy="125333"/>
        </a:xfrm>
        <a:custGeom>
          <a:avLst/>
          <a:gdLst/>
          <a:ahLst/>
          <a:cxnLst/>
          <a:rect l="0" t="0" r="0" b="0"/>
          <a:pathLst>
            <a:path>
              <a:moveTo>
                <a:pt x="0" y="0"/>
              </a:moveTo>
              <a:lnTo>
                <a:pt x="0" y="60158"/>
              </a:lnTo>
              <a:lnTo>
                <a:pt x="1459186" y="60158"/>
              </a:lnTo>
              <a:lnTo>
                <a:pt x="1459186" y="125333"/>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1043A1FC-855A-41B8-B54C-5CE0819D3744}">
      <dsp:nvSpPr>
        <dsp:cNvPr id="0" name=""/>
        <dsp:cNvSpPr/>
      </dsp:nvSpPr>
      <dsp:spPr>
        <a:xfrm>
          <a:off x="2378949" y="806599"/>
          <a:ext cx="479710" cy="124141"/>
        </a:xfrm>
        <a:custGeom>
          <a:avLst/>
          <a:gdLst/>
          <a:ahLst/>
          <a:cxnLst/>
          <a:rect l="0" t="0" r="0" b="0"/>
          <a:pathLst>
            <a:path>
              <a:moveTo>
                <a:pt x="0" y="0"/>
              </a:moveTo>
              <a:lnTo>
                <a:pt x="0" y="58967"/>
              </a:lnTo>
              <a:lnTo>
                <a:pt x="479710" y="58967"/>
              </a:lnTo>
              <a:lnTo>
                <a:pt x="479710" y="124141"/>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DF43F913-CA1A-4AC3-A3A4-3F403AE5FA2B}">
      <dsp:nvSpPr>
        <dsp:cNvPr id="0" name=""/>
        <dsp:cNvSpPr/>
      </dsp:nvSpPr>
      <dsp:spPr>
        <a:xfrm>
          <a:off x="1873789" y="806599"/>
          <a:ext cx="505159" cy="124141"/>
        </a:xfrm>
        <a:custGeom>
          <a:avLst/>
          <a:gdLst/>
          <a:ahLst/>
          <a:cxnLst/>
          <a:rect l="0" t="0" r="0" b="0"/>
          <a:pathLst>
            <a:path>
              <a:moveTo>
                <a:pt x="505159" y="0"/>
              </a:moveTo>
              <a:lnTo>
                <a:pt x="505159" y="58967"/>
              </a:lnTo>
              <a:lnTo>
                <a:pt x="0" y="58967"/>
              </a:lnTo>
              <a:lnTo>
                <a:pt x="0" y="124141"/>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25741CF6-388B-4969-9DA7-B2EE815C95DA}">
      <dsp:nvSpPr>
        <dsp:cNvPr id="0" name=""/>
        <dsp:cNvSpPr/>
      </dsp:nvSpPr>
      <dsp:spPr>
        <a:xfrm>
          <a:off x="901644" y="806599"/>
          <a:ext cx="1477304" cy="130348"/>
        </a:xfrm>
        <a:custGeom>
          <a:avLst/>
          <a:gdLst/>
          <a:ahLst/>
          <a:cxnLst/>
          <a:rect l="0" t="0" r="0" b="0"/>
          <a:pathLst>
            <a:path>
              <a:moveTo>
                <a:pt x="1477304" y="0"/>
              </a:moveTo>
              <a:lnTo>
                <a:pt x="1477304" y="65174"/>
              </a:lnTo>
              <a:lnTo>
                <a:pt x="0" y="65174"/>
              </a:lnTo>
              <a:lnTo>
                <a:pt x="0" y="130348"/>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9B17A392-6DE0-4824-A1A0-08ABA6294691}">
      <dsp:nvSpPr>
        <dsp:cNvPr id="0" name=""/>
        <dsp:cNvSpPr/>
      </dsp:nvSpPr>
      <dsp:spPr>
        <a:xfrm>
          <a:off x="2319319" y="382125"/>
          <a:ext cx="91440" cy="138796"/>
        </a:xfrm>
        <a:custGeom>
          <a:avLst/>
          <a:gdLst/>
          <a:ahLst/>
          <a:cxnLst/>
          <a:rect l="0" t="0" r="0" b="0"/>
          <a:pathLst>
            <a:path>
              <a:moveTo>
                <a:pt x="45720" y="0"/>
              </a:moveTo>
              <a:lnTo>
                <a:pt x="45720" y="73622"/>
              </a:lnTo>
              <a:lnTo>
                <a:pt x="59630" y="73622"/>
              </a:lnTo>
              <a:lnTo>
                <a:pt x="59630" y="138796"/>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4C7DE219-ED82-465D-A6F0-291CFA7DCF9C}">
      <dsp:nvSpPr>
        <dsp:cNvPr id="0" name=""/>
        <dsp:cNvSpPr/>
      </dsp:nvSpPr>
      <dsp:spPr>
        <a:xfrm>
          <a:off x="1595985" y="682"/>
          <a:ext cx="1538106" cy="381443"/>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i="0" u="none" strike="noStrike" kern="1200" baseline="0" dirty="0">
              <a:solidFill>
                <a:schemeClr val="tx1"/>
              </a:solidFill>
              <a:latin typeface="OxfamTSTARPRO-Light"/>
            </a:rPr>
            <a:t>Provincial </a:t>
          </a:r>
          <a:r>
            <a:rPr lang="en-US" sz="1200" b="0" kern="1200" dirty="0">
              <a:solidFill>
                <a:schemeClr val="tx1"/>
              </a:solidFill>
              <a:latin typeface="OxfamTSTARPRO-Light"/>
            </a:rPr>
            <a:t>Laboratory Supervisor</a:t>
          </a:r>
          <a:endParaRPr lang="en-US" sz="1200" kern="1200" dirty="0">
            <a:solidFill>
              <a:schemeClr val="tx1"/>
            </a:solidFill>
          </a:endParaRPr>
        </a:p>
      </dsp:txBody>
      <dsp:txXfrm>
        <a:off x="1595985" y="682"/>
        <a:ext cx="1538106" cy="381443"/>
      </dsp:txXfrm>
    </dsp:sp>
    <dsp:sp modelId="{D3801E35-089D-4703-9E34-C332B85355E6}">
      <dsp:nvSpPr>
        <dsp:cNvPr id="0" name=""/>
        <dsp:cNvSpPr/>
      </dsp:nvSpPr>
      <dsp:spPr>
        <a:xfrm>
          <a:off x="1639547" y="520921"/>
          <a:ext cx="1478804" cy="285677"/>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i="0" u="none" strike="noStrike" kern="1200" baseline="0" dirty="0">
              <a:solidFill>
                <a:schemeClr val="tx1"/>
              </a:solidFill>
              <a:latin typeface="OxfamTSTARPRO-Light"/>
            </a:rPr>
            <a:t>Provincial QA Manager</a:t>
          </a:r>
          <a:endParaRPr lang="en-US" sz="1200" b="1" kern="1200" dirty="0">
            <a:solidFill>
              <a:schemeClr val="tx1"/>
            </a:solidFill>
          </a:endParaRPr>
        </a:p>
      </dsp:txBody>
      <dsp:txXfrm>
        <a:off x="1639547" y="520921"/>
        <a:ext cx="1478804" cy="285677"/>
      </dsp:txXfrm>
    </dsp:sp>
    <dsp:sp modelId="{04980FA7-3AD4-4565-ABB1-A9660480F38D}">
      <dsp:nvSpPr>
        <dsp:cNvPr id="0" name=""/>
        <dsp:cNvSpPr/>
      </dsp:nvSpPr>
      <dsp:spPr>
        <a:xfrm>
          <a:off x="474383" y="936947"/>
          <a:ext cx="854521" cy="653607"/>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tx1"/>
              </a:solidFill>
              <a:latin typeface="OxfamTSTARPRO-Light"/>
            </a:rPr>
            <a:t>Head of HIV Ref. labs (INS)</a:t>
          </a:r>
          <a:endParaRPr lang="en-US" sz="1200" kern="1200" dirty="0">
            <a:solidFill>
              <a:schemeClr val="tx1"/>
            </a:solidFill>
          </a:endParaRPr>
        </a:p>
      </dsp:txBody>
      <dsp:txXfrm>
        <a:off x="474383" y="936947"/>
        <a:ext cx="854521" cy="653607"/>
      </dsp:txXfrm>
    </dsp:sp>
    <dsp:sp modelId="{84F11273-137D-4189-8A2F-332D55DCEBD9}">
      <dsp:nvSpPr>
        <dsp:cNvPr id="0" name=""/>
        <dsp:cNvSpPr/>
      </dsp:nvSpPr>
      <dsp:spPr>
        <a:xfrm>
          <a:off x="1446528" y="930740"/>
          <a:ext cx="854521" cy="666748"/>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tx1"/>
              </a:solidFill>
              <a:latin typeface="OxfamTSTARPRO-Light"/>
            </a:rPr>
            <a:t>Lab Advisor/ Lab officer (IP)</a:t>
          </a:r>
          <a:endParaRPr lang="en-US" sz="1200" kern="1200" dirty="0">
            <a:solidFill>
              <a:schemeClr val="tx1"/>
            </a:solidFill>
          </a:endParaRPr>
        </a:p>
      </dsp:txBody>
      <dsp:txXfrm>
        <a:off x="1446528" y="930740"/>
        <a:ext cx="854521" cy="666748"/>
      </dsp:txXfrm>
    </dsp:sp>
    <dsp:sp modelId="{AFBC1E05-C72D-4E50-9DF8-4D96AE92C494}">
      <dsp:nvSpPr>
        <dsp:cNvPr id="0" name=""/>
        <dsp:cNvSpPr/>
      </dsp:nvSpPr>
      <dsp:spPr>
        <a:xfrm>
          <a:off x="2431398" y="930740"/>
          <a:ext cx="854521" cy="644902"/>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tx1"/>
              </a:solidFill>
              <a:latin typeface="OxfamTSTARPRO-Light"/>
            </a:rPr>
            <a:t>Blood banks techs</a:t>
          </a:r>
          <a:endParaRPr lang="en-US" sz="1200" kern="1200" dirty="0">
            <a:solidFill>
              <a:schemeClr val="tx1"/>
            </a:solidFill>
          </a:endParaRPr>
        </a:p>
      </dsp:txBody>
      <dsp:txXfrm>
        <a:off x="2431398" y="930740"/>
        <a:ext cx="854521" cy="644902"/>
      </dsp:txXfrm>
    </dsp:sp>
    <dsp:sp modelId="{07BC181C-0F6A-4C12-98A1-6236CE5A543A}">
      <dsp:nvSpPr>
        <dsp:cNvPr id="0" name=""/>
        <dsp:cNvSpPr/>
      </dsp:nvSpPr>
      <dsp:spPr>
        <a:xfrm>
          <a:off x="3410874" y="931932"/>
          <a:ext cx="854521" cy="684128"/>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tx1"/>
              </a:solidFill>
              <a:latin typeface="OxfamTSTARPRO-Light"/>
            </a:rPr>
            <a:t>HIV Program Provincial Supervisor (clinician)</a:t>
          </a:r>
          <a:endParaRPr lang="en-US" sz="1200" kern="1200" dirty="0">
            <a:solidFill>
              <a:schemeClr val="tx1"/>
            </a:solidFill>
          </a:endParaRPr>
        </a:p>
      </dsp:txBody>
      <dsp:txXfrm>
        <a:off x="3410874" y="931932"/>
        <a:ext cx="854521" cy="684128"/>
      </dsp:txXfrm>
    </dsp:sp>
    <dsp:sp modelId="{493835C1-3810-4F37-8A02-479F2C340027}">
      <dsp:nvSpPr>
        <dsp:cNvPr id="0" name=""/>
        <dsp:cNvSpPr/>
      </dsp:nvSpPr>
      <dsp:spPr>
        <a:xfrm>
          <a:off x="3628713" y="1742976"/>
          <a:ext cx="620707" cy="310353"/>
        </a:xfrm>
        <a:prstGeom prst="rect">
          <a:avLst/>
        </a:prstGeom>
        <a:no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628713" y="1742976"/>
        <a:ext cx="620707" cy="3103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3E7C11-CD13-4933-8BB1-E3750D5BBF4E}">
      <dsp:nvSpPr>
        <dsp:cNvPr id="0" name=""/>
        <dsp:cNvSpPr/>
      </dsp:nvSpPr>
      <dsp:spPr>
        <a:xfrm>
          <a:off x="552043" y="0"/>
          <a:ext cx="740421" cy="370210"/>
        </a:xfrm>
        <a:prstGeom prst="roundRect">
          <a:avLst>
            <a:gd name="adj" fmla="val 10000"/>
          </a:avLst>
        </a:prstGeom>
        <a:solidFill>
          <a:schemeClr val="accent6">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chemeClr val="tx1"/>
              </a:solidFill>
            </a:rPr>
            <a:t>PNAEQ</a:t>
          </a:r>
        </a:p>
      </dsp:txBody>
      <dsp:txXfrm>
        <a:off x="562886" y="10843"/>
        <a:ext cx="718735" cy="348524"/>
      </dsp:txXfrm>
    </dsp:sp>
    <dsp:sp modelId="{FF52D28C-1E14-4379-9325-268EF8B63B75}">
      <dsp:nvSpPr>
        <dsp:cNvPr id="0" name=""/>
        <dsp:cNvSpPr/>
      </dsp:nvSpPr>
      <dsp:spPr>
        <a:xfrm>
          <a:off x="626086" y="370210"/>
          <a:ext cx="197862" cy="277796"/>
        </a:xfrm>
        <a:custGeom>
          <a:avLst/>
          <a:gdLst/>
          <a:ahLst/>
          <a:cxnLst/>
          <a:rect l="0" t="0" r="0" b="0"/>
          <a:pathLst>
            <a:path>
              <a:moveTo>
                <a:pt x="0" y="0"/>
              </a:moveTo>
              <a:lnTo>
                <a:pt x="0" y="277796"/>
              </a:lnTo>
              <a:lnTo>
                <a:pt x="197862" y="277796"/>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3D355795-0F2A-4040-BE06-238347226AB6}">
      <dsp:nvSpPr>
        <dsp:cNvPr id="0" name=""/>
        <dsp:cNvSpPr/>
      </dsp:nvSpPr>
      <dsp:spPr>
        <a:xfrm>
          <a:off x="823948" y="462901"/>
          <a:ext cx="592336" cy="370210"/>
        </a:xfrm>
        <a:prstGeom prst="roundRect">
          <a:avLst>
            <a:gd name="adj" fmla="val 10000"/>
          </a:avLst>
        </a:prstGeom>
        <a:solidFill>
          <a:schemeClr val="accent6">
            <a:lumMod val="20000"/>
            <a:lumOff val="80000"/>
            <a:alpha val="9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Labs</a:t>
          </a:r>
        </a:p>
      </dsp:txBody>
      <dsp:txXfrm>
        <a:off x="834791" y="473744"/>
        <a:ext cx="570650" cy="348524"/>
      </dsp:txXfrm>
    </dsp:sp>
    <dsp:sp modelId="{042313E1-D2D4-4600-B3CC-ACBD92D93951}">
      <dsp:nvSpPr>
        <dsp:cNvPr id="0" name=""/>
        <dsp:cNvSpPr/>
      </dsp:nvSpPr>
      <dsp:spPr>
        <a:xfrm>
          <a:off x="626086" y="370210"/>
          <a:ext cx="197862" cy="740559"/>
        </a:xfrm>
        <a:custGeom>
          <a:avLst/>
          <a:gdLst/>
          <a:ahLst/>
          <a:cxnLst/>
          <a:rect l="0" t="0" r="0" b="0"/>
          <a:pathLst>
            <a:path>
              <a:moveTo>
                <a:pt x="0" y="0"/>
              </a:moveTo>
              <a:lnTo>
                <a:pt x="0" y="740559"/>
              </a:lnTo>
              <a:lnTo>
                <a:pt x="197862" y="740559"/>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507FC297-A07C-4DB6-A909-9120A72CA01D}">
      <dsp:nvSpPr>
        <dsp:cNvPr id="0" name=""/>
        <dsp:cNvSpPr/>
      </dsp:nvSpPr>
      <dsp:spPr>
        <a:xfrm>
          <a:off x="823948" y="925664"/>
          <a:ext cx="592336" cy="370210"/>
        </a:xfrm>
        <a:prstGeom prst="roundRect">
          <a:avLst>
            <a:gd name="adj" fmla="val 10000"/>
          </a:avLst>
        </a:prstGeom>
        <a:solidFill>
          <a:schemeClr val="accent6">
            <a:lumMod val="20000"/>
            <a:lumOff val="80000"/>
            <a:alpha val="9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BB</a:t>
          </a:r>
        </a:p>
      </dsp:txBody>
      <dsp:txXfrm>
        <a:off x="834791" y="936507"/>
        <a:ext cx="570650" cy="348524"/>
      </dsp:txXfrm>
    </dsp:sp>
    <dsp:sp modelId="{3925F603-A52D-4173-8C8E-F67EBC90E812}">
      <dsp:nvSpPr>
        <dsp:cNvPr id="0" name=""/>
        <dsp:cNvSpPr/>
      </dsp:nvSpPr>
      <dsp:spPr>
        <a:xfrm>
          <a:off x="1491919" y="0"/>
          <a:ext cx="740421" cy="370210"/>
        </a:xfrm>
        <a:prstGeom prst="roundRect">
          <a:avLst>
            <a:gd name="adj" fmla="val 10000"/>
          </a:avLst>
        </a:prstGeom>
        <a:solidFill>
          <a:srgbClr val="92D05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PPGQ</a:t>
          </a:r>
        </a:p>
      </dsp:txBody>
      <dsp:txXfrm>
        <a:off x="1502762" y="10843"/>
        <a:ext cx="718735" cy="348524"/>
      </dsp:txXfrm>
    </dsp:sp>
    <dsp:sp modelId="{3D3B3CE6-0222-48EE-9B9D-E6709A4EEDDA}">
      <dsp:nvSpPr>
        <dsp:cNvPr id="0" name=""/>
        <dsp:cNvSpPr/>
      </dsp:nvSpPr>
      <dsp:spPr>
        <a:xfrm>
          <a:off x="1565961" y="370210"/>
          <a:ext cx="183513" cy="277796"/>
        </a:xfrm>
        <a:custGeom>
          <a:avLst/>
          <a:gdLst/>
          <a:ahLst/>
          <a:cxnLst/>
          <a:rect l="0" t="0" r="0" b="0"/>
          <a:pathLst>
            <a:path>
              <a:moveTo>
                <a:pt x="0" y="0"/>
              </a:moveTo>
              <a:lnTo>
                <a:pt x="0" y="277796"/>
              </a:lnTo>
              <a:lnTo>
                <a:pt x="183513" y="277796"/>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2CDBAB49-92B2-4E7E-AD5B-6FD3460165A6}">
      <dsp:nvSpPr>
        <dsp:cNvPr id="0" name=""/>
        <dsp:cNvSpPr/>
      </dsp:nvSpPr>
      <dsp:spPr>
        <a:xfrm>
          <a:off x="1749475" y="462901"/>
          <a:ext cx="592336" cy="370210"/>
        </a:xfrm>
        <a:prstGeom prst="roundRect">
          <a:avLst>
            <a:gd name="adj" fmla="val 10000"/>
          </a:avLst>
        </a:prstGeom>
        <a:solidFill>
          <a:srgbClr val="C7E6A4">
            <a:alpha val="89804"/>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HTC</a:t>
          </a:r>
        </a:p>
      </dsp:txBody>
      <dsp:txXfrm>
        <a:off x="1760318" y="473744"/>
        <a:ext cx="570650" cy="348524"/>
      </dsp:txXfrm>
    </dsp:sp>
    <dsp:sp modelId="{5F72C056-3081-47A2-B5AF-4DF1BD6A21BF}">
      <dsp:nvSpPr>
        <dsp:cNvPr id="0" name=""/>
        <dsp:cNvSpPr/>
      </dsp:nvSpPr>
      <dsp:spPr>
        <a:xfrm>
          <a:off x="1565961" y="370210"/>
          <a:ext cx="183513" cy="740559"/>
        </a:xfrm>
        <a:custGeom>
          <a:avLst/>
          <a:gdLst/>
          <a:ahLst/>
          <a:cxnLst/>
          <a:rect l="0" t="0" r="0" b="0"/>
          <a:pathLst>
            <a:path>
              <a:moveTo>
                <a:pt x="0" y="0"/>
              </a:moveTo>
              <a:lnTo>
                <a:pt x="0" y="740559"/>
              </a:lnTo>
              <a:lnTo>
                <a:pt x="183513" y="740559"/>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A9C69DD6-0DDE-4DFC-A87D-091AFA27086F}">
      <dsp:nvSpPr>
        <dsp:cNvPr id="0" name=""/>
        <dsp:cNvSpPr/>
      </dsp:nvSpPr>
      <dsp:spPr>
        <a:xfrm>
          <a:off x="1749475" y="925664"/>
          <a:ext cx="592336" cy="370210"/>
        </a:xfrm>
        <a:prstGeom prst="roundRect">
          <a:avLst>
            <a:gd name="adj" fmla="val 10000"/>
          </a:avLst>
        </a:prstGeom>
        <a:solidFill>
          <a:srgbClr val="C7E6A4">
            <a:alpha val="9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Clinics</a:t>
          </a:r>
        </a:p>
      </dsp:txBody>
      <dsp:txXfrm>
        <a:off x="1760318" y="936507"/>
        <a:ext cx="570650" cy="3485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8A0FE1-6619-4617-B417-5418958B462A}">
      <dsp:nvSpPr>
        <dsp:cNvPr id="0" name=""/>
        <dsp:cNvSpPr/>
      </dsp:nvSpPr>
      <dsp:spPr>
        <a:xfrm>
          <a:off x="4546514" y="0"/>
          <a:ext cx="1059983" cy="688989"/>
        </a:xfrm>
        <a:prstGeom prst="roundRect">
          <a:avLst/>
        </a:prstGeom>
        <a:solidFill>
          <a:schemeClr val="accent6">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Enrollment of testing sites</a:t>
          </a:r>
          <a:endParaRPr lang="en-US" sz="1400" b="1" kern="1200" dirty="0"/>
        </a:p>
      </dsp:txBody>
      <dsp:txXfrm>
        <a:off x="4580148" y="33634"/>
        <a:ext cx="992715" cy="621721"/>
      </dsp:txXfrm>
    </dsp:sp>
    <dsp:sp modelId="{1E16DEA8-13D4-4140-92DC-020917E470F6}">
      <dsp:nvSpPr>
        <dsp:cNvPr id="0" name=""/>
        <dsp:cNvSpPr/>
      </dsp:nvSpPr>
      <dsp:spPr>
        <a:xfrm>
          <a:off x="2422764" y="342244"/>
          <a:ext cx="5286328" cy="5286328"/>
        </a:xfrm>
        <a:custGeom>
          <a:avLst/>
          <a:gdLst/>
          <a:ahLst/>
          <a:cxnLst/>
          <a:rect l="0" t="0" r="0" b="0"/>
          <a:pathLst>
            <a:path>
              <a:moveTo>
                <a:pt x="3315974" y="87064"/>
              </a:moveTo>
              <a:arcTo wR="2643164" hR="2643164" stAng="17084806" swAng="532659"/>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D9642B3-4888-4493-A4AE-F5A2C3E488A1}">
      <dsp:nvSpPr>
        <dsp:cNvPr id="0" name=""/>
        <dsp:cNvSpPr/>
      </dsp:nvSpPr>
      <dsp:spPr>
        <a:xfrm>
          <a:off x="6245507" y="621393"/>
          <a:ext cx="1059983" cy="688989"/>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Production of PT panel</a:t>
          </a:r>
          <a:endParaRPr lang="en-US" sz="1400" kern="1200" dirty="0"/>
        </a:p>
      </dsp:txBody>
      <dsp:txXfrm>
        <a:off x="6279141" y="655027"/>
        <a:ext cx="992715" cy="621721"/>
      </dsp:txXfrm>
    </dsp:sp>
    <dsp:sp modelId="{DD8E6420-5163-4B49-8C0F-3F2E433B3F3E}">
      <dsp:nvSpPr>
        <dsp:cNvPr id="0" name=""/>
        <dsp:cNvSpPr/>
      </dsp:nvSpPr>
      <dsp:spPr>
        <a:xfrm>
          <a:off x="2433341" y="347505"/>
          <a:ext cx="5286328" cy="5286328"/>
        </a:xfrm>
        <a:custGeom>
          <a:avLst/>
          <a:gdLst/>
          <a:ahLst/>
          <a:cxnLst/>
          <a:rect l="0" t="0" r="0" b="0"/>
          <a:pathLst>
            <a:path>
              <a:moveTo>
                <a:pt x="4804508" y="1121681"/>
              </a:moveTo>
              <a:arcTo wR="2643164" hR="2643164" stAng="19491378" swAng="787066"/>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2D94193-A8C0-4991-B35A-304F8A3BFAEC}">
      <dsp:nvSpPr>
        <dsp:cNvPr id="0" name=""/>
        <dsp:cNvSpPr/>
      </dsp:nvSpPr>
      <dsp:spPr>
        <a:xfrm>
          <a:off x="7149522" y="2187194"/>
          <a:ext cx="1059983" cy="688989"/>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Validation of PT panel (initial and weekly)</a:t>
          </a:r>
          <a:endParaRPr lang="en-US" sz="1400" kern="1200" dirty="0"/>
        </a:p>
      </dsp:txBody>
      <dsp:txXfrm>
        <a:off x="7183156" y="2220828"/>
        <a:ext cx="992715" cy="621721"/>
      </dsp:txXfrm>
    </dsp:sp>
    <dsp:sp modelId="{13497F16-A6CA-49F0-AE58-CCAB3CDBF263}">
      <dsp:nvSpPr>
        <dsp:cNvPr id="0" name=""/>
        <dsp:cNvSpPr/>
      </dsp:nvSpPr>
      <dsp:spPr>
        <a:xfrm>
          <a:off x="2434313" y="97976"/>
          <a:ext cx="5286328" cy="5286328"/>
        </a:xfrm>
        <a:custGeom>
          <a:avLst/>
          <a:gdLst/>
          <a:ahLst/>
          <a:cxnLst/>
          <a:rect l="0" t="0" r="0" b="0"/>
          <a:pathLst>
            <a:path>
              <a:moveTo>
                <a:pt x="5266811" y="2963771"/>
              </a:moveTo>
              <a:arcTo wR="2643164" hR="2643164" stAng="418017" swAng="733263"/>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1C3BDBF-56A6-4D66-8EFF-7F5F94628138}">
      <dsp:nvSpPr>
        <dsp:cNvPr id="0" name=""/>
        <dsp:cNvSpPr/>
      </dsp:nvSpPr>
      <dsp:spPr>
        <a:xfrm>
          <a:off x="6835523" y="3783511"/>
          <a:ext cx="1059983" cy="688989"/>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Shipment</a:t>
          </a:r>
          <a:endParaRPr lang="en-US" sz="1400" kern="1200" dirty="0"/>
        </a:p>
      </dsp:txBody>
      <dsp:txXfrm>
        <a:off x="6869157" y="3817145"/>
        <a:ext cx="992715" cy="621721"/>
      </dsp:txXfrm>
    </dsp:sp>
    <dsp:sp modelId="{D19C8558-5942-4401-84E0-C7B8695E0138}">
      <dsp:nvSpPr>
        <dsp:cNvPr id="0" name=""/>
        <dsp:cNvSpPr/>
      </dsp:nvSpPr>
      <dsp:spPr>
        <a:xfrm>
          <a:off x="2185178" y="582821"/>
          <a:ext cx="5286328" cy="5286328"/>
        </a:xfrm>
        <a:custGeom>
          <a:avLst/>
          <a:gdLst/>
          <a:ahLst/>
          <a:cxnLst/>
          <a:rect l="0" t="0" r="0" b="0"/>
          <a:pathLst>
            <a:path>
              <a:moveTo>
                <a:pt x="4891698" y="4032555"/>
              </a:moveTo>
              <a:arcTo wR="2643164" hR="2643164" stAng="1902739" swAng="647741"/>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7ADB170-E865-46DA-B390-7BEBF2660444}">
      <dsp:nvSpPr>
        <dsp:cNvPr id="0" name=""/>
        <dsp:cNvSpPr/>
      </dsp:nvSpPr>
      <dsp:spPr>
        <a:xfrm>
          <a:off x="5262790" y="5129949"/>
          <a:ext cx="1546027" cy="688989"/>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Testing window and results submission       (one month)</a:t>
          </a:r>
        </a:p>
      </dsp:txBody>
      <dsp:txXfrm>
        <a:off x="5296424" y="5163583"/>
        <a:ext cx="1478759" cy="621721"/>
      </dsp:txXfrm>
    </dsp:sp>
    <dsp:sp modelId="{6C4EE43B-F85E-4710-BC5F-40290DE6BD82}">
      <dsp:nvSpPr>
        <dsp:cNvPr id="0" name=""/>
        <dsp:cNvSpPr/>
      </dsp:nvSpPr>
      <dsp:spPr>
        <a:xfrm>
          <a:off x="2307206" y="378936"/>
          <a:ext cx="5286328" cy="5286328"/>
        </a:xfrm>
        <a:custGeom>
          <a:avLst/>
          <a:gdLst/>
          <a:ahLst/>
          <a:cxnLst/>
          <a:rect l="0" t="0" r="0" b="0"/>
          <a:pathLst>
            <a:path>
              <a:moveTo>
                <a:pt x="2870409" y="5276541"/>
              </a:moveTo>
              <a:arcTo wR="2643164" hR="2643164" stAng="5104076" swAng="334713"/>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8D12028-D3F9-415A-B673-C324E271092F}">
      <dsp:nvSpPr>
        <dsp:cNvPr id="0" name=""/>
        <dsp:cNvSpPr/>
      </dsp:nvSpPr>
      <dsp:spPr>
        <a:xfrm>
          <a:off x="3288929" y="5129920"/>
          <a:ext cx="1546027" cy="688989"/>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Ending of testing window          (last validation)</a:t>
          </a:r>
        </a:p>
      </dsp:txBody>
      <dsp:txXfrm>
        <a:off x="3322563" y="5163554"/>
        <a:ext cx="1478759" cy="621721"/>
      </dsp:txXfrm>
    </dsp:sp>
    <dsp:sp modelId="{034D9A3D-F604-4BBC-89C5-F4ADAE975A74}">
      <dsp:nvSpPr>
        <dsp:cNvPr id="0" name=""/>
        <dsp:cNvSpPr/>
      </dsp:nvSpPr>
      <dsp:spPr>
        <a:xfrm>
          <a:off x="2717707" y="653014"/>
          <a:ext cx="5286328" cy="5286328"/>
        </a:xfrm>
        <a:custGeom>
          <a:avLst/>
          <a:gdLst/>
          <a:ahLst/>
          <a:cxnLst/>
          <a:rect l="0" t="0" r="0" b="0"/>
          <a:pathLst>
            <a:path>
              <a:moveTo>
                <a:pt x="631552" y="4357729"/>
              </a:moveTo>
              <a:arcTo wR="2643164" hR="2643164" stAng="8373475" swAng="631740"/>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9E84413-9517-43E5-897C-3D00B9503538}">
      <dsp:nvSpPr>
        <dsp:cNvPr id="0" name=""/>
        <dsp:cNvSpPr/>
      </dsp:nvSpPr>
      <dsp:spPr>
        <a:xfrm>
          <a:off x="2257505" y="3783511"/>
          <a:ext cx="1059983" cy="688989"/>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PT results data analysis</a:t>
          </a:r>
        </a:p>
      </dsp:txBody>
      <dsp:txXfrm>
        <a:off x="2291139" y="3817145"/>
        <a:ext cx="992715" cy="621721"/>
      </dsp:txXfrm>
    </dsp:sp>
    <dsp:sp modelId="{299814CA-1813-423E-A1DA-6E715DF3A5FD}">
      <dsp:nvSpPr>
        <dsp:cNvPr id="0" name=""/>
        <dsp:cNvSpPr/>
      </dsp:nvSpPr>
      <dsp:spPr>
        <a:xfrm>
          <a:off x="2432370" y="97976"/>
          <a:ext cx="5286328" cy="5286328"/>
        </a:xfrm>
        <a:custGeom>
          <a:avLst/>
          <a:gdLst/>
          <a:ahLst/>
          <a:cxnLst/>
          <a:rect l="0" t="0" r="0" b="0"/>
          <a:pathLst>
            <a:path>
              <a:moveTo>
                <a:pt x="146840" y="3511889"/>
              </a:moveTo>
              <a:arcTo wR="2643164" hR="2643164" stAng="9648720" swAng="733263"/>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FFA7738-1D16-4CE7-A753-A43DD345AD29}">
      <dsp:nvSpPr>
        <dsp:cNvPr id="0" name=""/>
        <dsp:cNvSpPr/>
      </dsp:nvSpPr>
      <dsp:spPr>
        <a:xfrm>
          <a:off x="1864023" y="2187194"/>
          <a:ext cx="1218948" cy="688989"/>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Disclosure of PT report and certificates</a:t>
          </a:r>
        </a:p>
      </dsp:txBody>
      <dsp:txXfrm>
        <a:off x="1897657" y="2220828"/>
        <a:ext cx="1151680" cy="621721"/>
      </dsp:txXfrm>
    </dsp:sp>
    <dsp:sp modelId="{E9E98155-ADA7-455C-8F8F-C7B5F90C4717}">
      <dsp:nvSpPr>
        <dsp:cNvPr id="0" name=""/>
        <dsp:cNvSpPr/>
      </dsp:nvSpPr>
      <dsp:spPr>
        <a:xfrm>
          <a:off x="2433341" y="347505"/>
          <a:ext cx="5286328" cy="5286328"/>
        </a:xfrm>
        <a:custGeom>
          <a:avLst/>
          <a:gdLst/>
          <a:ahLst/>
          <a:cxnLst/>
          <a:rect l="0" t="0" r="0" b="0"/>
          <a:pathLst>
            <a:path>
              <a:moveTo>
                <a:pt x="192913" y="1651908"/>
              </a:moveTo>
              <a:arcTo wR="2643164" hR="2643164" stAng="12121556" swAng="787066"/>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C8828F2-D072-4652-A0A2-BA4AF1131389}">
      <dsp:nvSpPr>
        <dsp:cNvPr id="0" name=""/>
        <dsp:cNvSpPr/>
      </dsp:nvSpPr>
      <dsp:spPr>
        <a:xfrm>
          <a:off x="2757730" y="621393"/>
          <a:ext cx="1239565" cy="688989"/>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Follow up with non-Satisfactory sites</a:t>
          </a:r>
        </a:p>
      </dsp:txBody>
      <dsp:txXfrm>
        <a:off x="2791364" y="655027"/>
        <a:ext cx="1172297" cy="621721"/>
      </dsp:txXfrm>
    </dsp:sp>
    <dsp:sp modelId="{9BDC54BC-7373-40E0-A19A-FB910FAC0CD9}">
      <dsp:nvSpPr>
        <dsp:cNvPr id="0" name=""/>
        <dsp:cNvSpPr/>
      </dsp:nvSpPr>
      <dsp:spPr>
        <a:xfrm>
          <a:off x="2443919" y="342244"/>
          <a:ext cx="5286328" cy="5286328"/>
        </a:xfrm>
        <a:custGeom>
          <a:avLst/>
          <a:gdLst/>
          <a:ahLst/>
          <a:cxnLst/>
          <a:rect l="0" t="0" r="0" b="0"/>
          <a:pathLst>
            <a:path>
              <a:moveTo>
                <a:pt x="1583943" y="221518"/>
              </a:moveTo>
              <a:arcTo wR="2643164" hR="2643164" stAng="14782535" swAng="532659"/>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7F456E-01A6-4013-ACA5-F5492591A2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84983A3-9B9B-4D61-97C9-B9E239A315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32FC-4BD9-442A-A8C6-51598C909FE3}" type="datetimeFigureOut">
              <a:rPr lang="en-US" smtClean="0"/>
              <a:t>6/4/2024</a:t>
            </a:fld>
            <a:endParaRPr lang="en-US" dirty="0"/>
          </a:p>
        </p:txBody>
      </p:sp>
      <p:sp>
        <p:nvSpPr>
          <p:cNvPr id="4" name="Footer Placeholder 3">
            <a:extLst>
              <a:ext uri="{FF2B5EF4-FFF2-40B4-BE49-F238E27FC236}">
                <a16:creationId xmlns:a16="http://schemas.microsoft.com/office/drawing/2014/main" id="{5EEABE74-7A97-4D17-8390-42ADD25C33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42C1DBD-1052-425E-BF3C-983304BED5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EEFA9E-C190-4F5C-8394-BD5F1CD55C02}" type="slidenum">
              <a:rPr lang="en-US" smtClean="0"/>
              <a:t>‹#›</a:t>
            </a:fld>
            <a:endParaRPr lang="en-US" dirty="0"/>
          </a:p>
        </p:txBody>
      </p:sp>
    </p:spTree>
    <p:extLst>
      <p:ext uri="{BB962C8B-B14F-4D97-AF65-F5344CB8AC3E}">
        <p14:creationId xmlns:p14="http://schemas.microsoft.com/office/powerpoint/2010/main" val="2324801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371FA-A98D-41E8-93F4-09945841298A}" type="datetimeFigureOut">
              <a:rPr lang="en-US" smtClean="0"/>
              <a:t>6/4/2024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89C57-55D7-40A4-A101-E74FAC7A092B}" type="slidenum">
              <a:rPr lang="en-US" smtClean="0"/>
              <a:t>‹#›</a:t>
            </a:fld>
            <a:endParaRPr lang="en-US" dirty="0"/>
          </a:p>
        </p:txBody>
      </p:sp>
    </p:spTree>
    <p:extLst>
      <p:ext uri="{BB962C8B-B14F-4D97-AF65-F5344CB8AC3E}">
        <p14:creationId xmlns:p14="http://schemas.microsoft.com/office/powerpoint/2010/main" val="283990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1</a:t>
            </a:fld>
            <a:endParaRPr lang="en-US" dirty="0"/>
          </a:p>
        </p:txBody>
      </p:sp>
    </p:spTree>
    <p:extLst>
      <p:ext uri="{BB962C8B-B14F-4D97-AF65-F5344CB8AC3E}">
        <p14:creationId xmlns:p14="http://schemas.microsoft.com/office/powerpoint/2010/main" val="1778128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0592E3A-174E-4ABC-B001-478D34DBC2D8}" type="slidenum">
              <a:rPr lang="en-GB" smtClean="0"/>
              <a:t>20</a:t>
            </a:fld>
            <a:endParaRPr lang="en-GB"/>
          </a:p>
        </p:txBody>
      </p:sp>
    </p:spTree>
    <p:extLst>
      <p:ext uri="{BB962C8B-B14F-4D97-AF65-F5344CB8AC3E}">
        <p14:creationId xmlns:p14="http://schemas.microsoft.com/office/powerpoint/2010/main" val="16059368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41918" y="3329790"/>
            <a:ext cx="4941771" cy="3200400"/>
          </a:xfrm>
        </p:spPr>
        <p:txBody>
          <a:bodyPr anchor="ctr">
            <a:noAutofit/>
          </a:bodyPr>
          <a:lstStyle>
            <a:lvl1pPr algn="l">
              <a:defRPr sz="3600" spc="150" baseline="0"/>
            </a:lvl1pPr>
          </a:lstStyle>
          <a:p>
            <a:r>
              <a:rPr lang="en-US" dirty="0"/>
              <a:t>CLICK TO add title</a:t>
            </a:r>
          </a:p>
        </p:txBody>
      </p:sp>
      <p:pic>
        <p:nvPicPr>
          <p:cNvPr id="8" name="Graphic 7">
            <a:extLst>
              <a:ext uri="{FF2B5EF4-FFF2-40B4-BE49-F238E27FC236}">
                <a16:creationId xmlns:a16="http://schemas.microsoft.com/office/drawing/2014/main" id="{A04F1E16-9A84-4D0E-9706-79C396AF6AE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1776826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a:xfrm>
            <a:off x="838201" y="895350"/>
            <a:ext cx="3247662" cy="1917700"/>
          </a:xfrm>
        </p:spPr>
        <p:txBody>
          <a:bodyPr>
            <a:normAutofit/>
          </a:bodyPr>
          <a:lstStyle>
            <a:lvl1pPr algn="l">
              <a:defRPr lang="en-US" sz="2400" kern="1200" spc="150" baseline="0" dirty="0">
                <a:solidFill>
                  <a:schemeClr val="tx1"/>
                </a:solidFill>
                <a:latin typeface="+mj-lt"/>
                <a:ea typeface="+mj-ea"/>
                <a:cs typeface="+mj-cs"/>
              </a:defRPr>
            </a:lvl1pPr>
          </a:lstStyle>
          <a:p>
            <a:r>
              <a:rPr lang="en-US" dirty="0"/>
              <a:t>CLICK TO add title</a:t>
            </a:r>
          </a:p>
        </p:txBody>
      </p:sp>
      <p:sp>
        <p:nvSpPr>
          <p:cNvPr id="3" name="Content Placeholder 3">
            <a:extLst>
              <a:ext uri="{FF2B5EF4-FFF2-40B4-BE49-F238E27FC236}">
                <a16:creationId xmlns:a16="http://schemas.microsoft.com/office/drawing/2014/main" id="{A14C3057-3BCC-F9A2-98D8-17DDB36F1823}"/>
              </a:ext>
            </a:extLst>
          </p:cNvPr>
          <p:cNvSpPr>
            <a:spLocks noGrp="1"/>
          </p:cNvSpPr>
          <p:nvPr>
            <p:ph sz="half" idx="16" hasCustomPrompt="1"/>
          </p:nvPr>
        </p:nvSpPr>
        <p:spPr>
          <a:xfrm>
            <a:off x="838200" y="2813049"/>
            <a:ext cx="3247662" cy="3238499"/>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52144"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4216396" y="895927"/>
            <a:ext cx="7137404" cy="5115889"/>
          </a:xfrm>
        </p:spPr>
        <p:txBody>
          <a:bodyPr>
            <a:normAutofit/>
          </a:bodyPr>
          <a:lstStyle>
            <a:lvl1pPr marL="0" indent="0" algn="ctr">
              <a:buNone/>
              <a:defRPr sz="2000"/>
            </a:lvl1pPr>
          </a:lstStyle>
          <a:p>
            <a:r>
              <a:rPr lang="en-US"/>
              <a:t>Click icon to add table</a:t>
            </a:r>
            <a:endParaRPr lang="en-US" dirty="0"/>
          </a:p>
        </p:txBody>
      </p:sp>
      <p:sp>
        <p:nvSpPr>
          <p:cNvPr id="10" name="Footer Placeholder 4">
            <a:extLst>
              <a:ext uri="{FF2B5EF4-FFF2-40B4-BE49-F238E27FC236}">
                <a16:creationId xmlns:a16="http://schemas.microsoft.com/office/drawing/2014/main" id="{5F91997C-538B-C8B9-14D7-31A1932F69C3}"/>
              </a:ext>
            </a:extLst>
          </p:cNvPr>
          <p:cNvSpPr>
            <a:spLocks noGrp="1"/>
          </p:cNvSpPr>
          <p:nvPr>
            <p:ph type="ftr" sz="quarter" idx="11"/>
          </p:nvPr>
        </p:nvSpPr>
        <p:spPr>
          <a:xfrm>
            <a:off x="731615" y="6356349"/>
            <a:ext cx="3819228" cy="365125"/>
          </a:xfrm>
        </p:spPr>
        <p:txBody>
          <a:bodyPr/>
          <a:lstStyle>
            <a:lvl1pPr algn="l">
              <a:defRPr sz="900"/>
            </a:lvl1pPr>
          </a:lstStyle>
          <a:p>
            <a:r>
              <a:rPr lang="en-US" dirty="0"/>
              <a:t>PRESENTATION TITLE</a:t>
            </a:r>
          </a:p>
        </p:txBody>
      </p:sp>
      <p:sp>
        <p:nvSpPr>
          <p:cNvPr id="11" name="Slide Number Placeholder 5">
            <a:extLst>
              <a:ext uri="{FF2B5EF4-FFF2-40B4-BE49-F238E27FC236}">
                <a16:creationId xmlns:a16="http://schemas.microsoft.com/office/drawing/2014/main" id="{1F777EF4-982E-9337-7E82-31DC723C1273}"/>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grpSp>
        <p:nvGrpSpPr>
          <p:cNvPr id="14" name="Group 13">
            <a:extLst>
              <a:ext uri="{FF2B5EF4-FFF2-40B4-BE49-F238E27FC236}">
                <a16:creationId xmlns:a16="http://schemas.microsoft.com/office/drawing/2014/main" id="{E34303BA-AFB6-0E22-486F-785994E3B7B1}"/>
              </a:ext>
              <a:ext uri="{C183D7F6-B498-43B3-948B-1728B52AA6E4}">
                <adec:decorative xmlns:adec="http://schemas.microsoft.com/office/drawing/2017/decorative" val="1"/>
              </a:ext>
            </a:extLst>
          </p:cNvPr>
          <p:cNvGrpSpPr/>
          <p:nvPr userDrawn="1"/>
        </p:nvGrpSpPr>
        <p:grpSpPr>
          <a:xfrm>
            <a:off x="0" y="0"/>
            <a:ext cx="2327564" cy="1505528"/>
            <a:chOff x="0" y="0"/>
            <a:chExt cx="2238376" cy="3105150"/>
          </a:xfrm>
        </p:grpSpPr>
        <p:cxnSp>
          <p:nvCxnSpPr>
            <p:cNvPr id="15" name="Straight Connector 14">
              <a:extLst>
                <a:ext uri="{FF2B5EF4-FFF2-40B4-BE49-F238E27FC236}">
                  <a16:creationId xmlns:a16="http://schemas.microsoft.com/office/drawing/2014/main" id="{F66E3A08-02EB-7B54-5089-E7A7F19FD725}"/>
                </a:ext>
              </a:extLst>
            </p:cNvPr>
            <p:cNvCxnSpPr>
              <a:cxnSpLocks/>
            </p:cNvCxnSpPr>
            <p:nvPr userDrawn="1"/>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14F9BE5-00B2-ADDF-771C-AB098B36C820}"/>
                </a:ext>
              </a:extLst>
            </p:cNvPr>
            <p:cNvCxnSpPr>
              <a:cxnSpLocks/>
            </p:cNvCxnSpPr>
            <p:nvPr userDrawn="1"/>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2808163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838200" y="337192"/>
            <a:ext cx="5655197" cy="1997867"/>
          </a:xfrm>
        </p:spPr>
        <p:txBody>
          <a:bodyPr anchor="b">
            <a:normAutofit/>
          </a:bodyPr>
          <a:lstStyle>
            <a:lvl1pPr>
              <a:defRPr lang="en-US" sz="2800" kern="1200" spc="150" baseline="0" dirty="0">
                <a:solidFill>
                  <a:schemeClr val="tx1"/>
                </a:solidFill>
                <a:latin typeface="+mj-lt"/>
                <a:ea typeface="+mj-ea"/>
                <a:cs typeface="+mj-cs"/>
              </a:defRPr>
            </a:lvl1pPr>
          </a:lstStyle>
          <a:p>
            <a:r>
              <a:rPr lang="en-US" dirty="0"/>
              <a:t>CLICK TO add title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838200" y="2705177"/>
            <a:ext cx="5733772" cy="448990"/>
          </a:xfrm>
        </p:spPr>
        <p:txBody>
          <a:bodyPr anchor="ctr">
            <a:no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hasCustomPrompt="1"/>
          </p:nvPr>
        </p:nvSpPr>
        <p:spPr>
          <a:xfrm>
            <a:off x="838199" y="3154166"/>
            <a:ext cx="5733773" cy="3032733"/>
          </a:xfrm>
        </p:spPr>
        <p:txBody>
          <a:bodyPr>
            <a:normAutofit/>
          </a:bodyPr>
          <a:lstStyle>
            <a:lvl1pPr marL="285750" indent="-285750">
              <a:lnSpc>
                <a:spcPct val="100000"/>
              </a:lnSpc>
              <a:buFont typeface="Arial" panose="020B0604020202020204" pitchFamily="34" charset="0"/>
              <a:buChar char="•"/>
              <a:defRPr sz="1800" spc="50" baseline="0"/>
            </a:lvl1pPr>
            <a:lvl2pPr marL="742950" indent="-285750">
              <a:lnSpc>
                <a:spcPct val="100000"/>
              </a:lnSpc>
              <a:buFont typeface="Arial" panose="020B0604020202020204" pitchFamily="34" charset="0"/>
              <a:buChar char="•"/>
              <a:defRPr sz="1800" spc="50" baseline="0"/>
            </a:lvl2pPr>
            <a:lvl3pPr marL="1200150" indent="-285750">
              <a:lnSpc>
                <a:spcPct val="100000"/>
              </a:lnSpc>
              <a:buFont typeface="Arial" panose="020B0604020202020204" pitchFamily="34" charset="0"/>
              <a:buChar char="•"/>
              <a:defRPr sz="1800" spc="50" baseline="0"/>
            </a:lvl3pPr>
            <a:lvl4pPr marL="1657350" indent="-285750">
              <a:lnSpc>
                <a:spcPct val="100000"/>
              </a:lnSpc>
              <a:buFont typeface="Arial" panose="020B0604020202020204" pitchFamily="34" charset="0"/>
              <a:buChar char="•"/>
              <a:defRPr sz="1800" spc="50" baseline="0"/>
            </a:lvl4pPr>
            <a:lvl5pPr marL="2114550" indent="-285750">
              <a:lnSpc>
                <a:spcPct val="100000"/>
              </a:lnSpc>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887108" y="2705177"/>
            <a:ext cx="3943627" cy="448989"/>
          </a:xfrm>
        </p:spPr>
        <p:txBody>
          <a:bodyPr anchor="ctr">
            <a:no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7" name="Content Placeholder 3">
            <a:extLst>
              <a:ext uri="{FF2B5EF4-FFF2-40B4-BE49-F238E27FC236}">
                <a16:creationId xmlns:a16="http://schemas.microsoft.com/office/drawing/2014/main" id="{0120DFF5-B64A-9744-4500-1D7BBA19BF1C}"/>
              </a:ext>
            </a:extLst>
          </p:cNvPr>
          <p:cNvSpPr>
            <a:spLocks noGrp="1"/>
          </p:cNvSpPr>
          <p:nvPr>
            <p:ph sz="half" idx="14" hasCustomPrompt="1"/>
          </p:nvPr>
        </p:nvSpPr>
        <p:spPr>
          <a:xfrm>
            <a:off x="7887107" y="3164867"/>
            <a:ext cx="3943627" cy="3032733"/>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52144"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a:xfrm>
            <a:off x="843986" y="6356350"/>
            <a:ext cx="4114800" cy="365125"/>
          </a:xfrm>
        </p:spPr>
        <p:txBody>
          <a:bodyPr/>
          <a:lstStyle>
            <a:lvl1pPr algn="l">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pic>
        <p:nvPicPr>
          <p:cNvPr id="13" name="Graphic 12">
            <a:extLst>
              <a:ext uri="{FF2B5EF4-FFF2-40B4-BE49-F238E27FC236}">
                <a16:creationId xmlns:a16="http://schemas.microsoft.com/office/drawing/2014/main" id="{E0588715-35AD-8BE1-A5FC-E28BDD3854A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645" t="319" r="28732" b="73496"/>
          <a:stretch/>
        </p:blipFill>
        <p:spPr>
          <a:xfrm rot="10800000" flipH="1">
            <a:off x="6308436" y="-11"/>
            <a:ext cx="5883564" cy="2366424"/>
          </a:xfrm>
          <a:prstGeom prst="rect">
            <a:avLst/>
          </a:prstGeom>
        </p:spPr>
      </p:pic>
    </p:spTree>
    <p:extLst>
      <p:ext uri="{BB962C8B-B14F-4D97-AF65-F5344CB8AC3E}">
        <p14:creationId xmlns:p14="http://schemas.microsoft.com/office/powerpoint/2010/main" val="2432451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2">
    <p:bg>
      <p:bgRef idx="1001">
        <a:schemeClr val="bg1"/>
      </p:bgRef>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44E9C70-0200-3C21-7766-CB9EA5FBFA88}"/>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1" name="Straight Connector 10">
              <a:extLst>
                <a:ext uri="{FF2B5EF4-FFF2-40B4-BE49-F238E27FC236}">
                  <a16:creationId xmlns:a16="http://schemas.microsoft.com/office/drawing/2014/main" id="{1D5E4B16-2071-DEE9-BE53-F35AFBEFCA57}"/>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CB2B071-0355-D550-18A8-9D515CA1698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a:xfrm>
            <a:off x="838200" y="353550"/>
            <a:ext cx="10515600" cy="1325563"/>
          </a:xfrm>
        </p:spPr>
        <p:txBody>
          <a:bodyPr anchor="b">
            <a:normAutofit/>
          </a:bodyPr>
          <a:lstStyle>
            <a:lvl1pPr algn="ctr">
              <a:defRPr lang="en-US" sz="2800" kern="1200" spc="150" baseline="0" dirty="0">
                <a:solidFill>
                  <a:schemeClr val="tx1"/>
                </a:solidFill>
                <a:latin typeface="+mj-lt"/>
                <a:ea typeface="+mj-ea"/>
                <a:cs typeface="+mj-cs"/>
              </a:defRPr>
            </a:lvl1pPr>
          </a:lstStyle>
          <a:p>
            <a:r>
              <a:rPr lang="en-US" dirty="0"/>
              <a:t>CLICK TO add title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570963"/>
          </a:xfrm>
        </p:spPr>
        <p:txBody>
          <a:bodyPr>
            <a:normAutofit/>
          </a:bodyPr>
          <a:lstStyle>
            <a:lvl1pPr marL="0" indent="0" algn="ctr">
              <a:buNone/>
              <a:defRPr sz="2000"/>
            </a:lvl1pPr>
          </a:lstStyle>
          <a:p>
            <a:r>
              <a:rPr lang="en-US"/>
              <a:t>Click icon to add table</a:t>
            </a:r>
            <a:endParaRPr lang="en-US" dirty="0"/>
          </a:p>
        </p:txBody>
      </p:sp>
      <p:sp>
        <p:nvSpPr>
          <p:cNvPr id="6" name="Footer Placeholder 4">
            <a:extLst>
              <a:ext uri="{FF2B5EF4-FFF2-40B4-BE49-F238E27FC236}">
                <a16:creationId xmlns:a16="http://schemas.microsoft.com/office/drawing/2014/main" id="{BFB554B2-4C33-2975-9F27-94B8AE71DF13}"/>
              </a:ext>
            </a:extLst>
          </p:cNvPr>
          <p:cNvSpPr>
            <a:spLocks noGrp="1"/>
          </p:cNvSpPr>
          <p:nvPr>
            <p:ph type="ftr" sz="quarter" idx="11"/>
          </p:nvPr>
        </p:nvSpPr>
        <p:spPr>
          <a:xfrm>
            <a:off x="838200" y="6356349"/>
            <a:ext cx="3819228" cy="365125"/>
          </a:xfrm>
        </p:spPr>
        <p:txBody>
          <a:bodyPr/>
          <a:lstStyle>
            <a:lvl1pPr algn="l">
              <a:defRPr sz="900"/>
            </a:lvl1pPr>
          </a:lstStyle>
          <a:p>
            <a:r>
              <a:rPr lang="en-US" dirty="0"/>
              <a:t>PRESENTATION TITLE</a:t>
            </a:r>
          </a:p>
        </p:txBody>
      </p:sp>
      <p:sp>
        <p:nvSpPr>
          <p:cNvPr id="7" name="Slide Number Placeholder 5">
            <a:extLst>
              <a:ext uri="{FF2B5EF4-FFF2-40B4-BE49-F238E27FC236}">
                <a16:creationId xmlns:a16="http://schemas.microsoft.com/office/drawing/2014/main" id="{503C6776-E983-2BA3-1054-75996FE0FD22}"/>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337068003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600" spc="150" baseline="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hasCustomPrompt="1"/>
          </p:nvPr>
        </p:nvSpPr>
        <p:spPr>
          <a:xfrm>
            <a:off x="4267200" y="3238103"/>
            <a:ext cx="4179570" cy="2850181"/>
          </a:xfrm>
        </p:spPr>
        <p:txBody>
          <a:bodyPr>
            <a:normAutofit/>
          </a:bodyPr>
          <a:lstStyle>
            <a:lvl1pPr marL="0" indent="0" algn="l">
              <a:lnSpc>
                <a:spcPct val="150000"/>
              </a:lnSpc>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6" name="Graphic 5">
            <a:extLst>
              <a:ext uri="{FF2B5EF4-FFF2-40B4-BE49-F238E27FC236}">
                <a16:creationId xmlns:a16="http://schemas.microsoft.com/office/drawing/2014/main" id="{ED3361C9-310A-4255-A94E-B77588962D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4267200" y="6356350"/>
            <a:ext cx="4179570" cy="365125"/>
          </a:xfrm>
        </p:spPr>
        <p:txBody>
          <a:bodyPr/>
          <a:lstStyle>
            <a:lvl1pPr algn="l">
              <a:defRPr sz="900"/>
            </a:lvl1pPr>
          </a:lstStyle>
          <a:p>
            <a:r>
              <a:rPr lang="en-US" dirty="0"/>
              <a:t>PRESENTATION TITLE</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1291140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28341" b="23071"/>
          <a:stretch/>
        </p:blipFill>
        <p:spPr>
          <a:xfrm>
            <a:off x="4229100" y="0"/>
            <a:ext cx="7962901"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500" y="1020445"/>
            <a:ext cx="2895600" cy="1325563"/>
          </a:xfrm>
        </p:spPr>
        <p:txBody>
          <a:bodyPr anchor="b">
            <a:normAutofit/>
          </a:bodyPr>
          <a:lstStyle>
            <a:lvl1pPr>
              <a:defRPr sz="2800" spc="150" baseline="0">
                <a:solidFill>
                  <a:schemeClr val="bg1"/>
                </a:solidFill>
              </a:defRPr>
            </a:lvl1pPr>
          </a:lstStyle>
          <a:p>
            <a:r>
              <a:rPr lang="en-US" dirty="0"/>
              <a:t>CLICK TO add title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hasCustomPrompt="1"/>
          </p:nvPr>
        </p:nvSpPr>
        <p:spPr>
          <a:xfrm>
            <a:off x="1333500" y="2674013"/>
            <a:ext cx="2895600" cy="3269589"/>
          </a:xfrm>
        </p:spPr>
        <p:txBody>
          <a:bodyPr>
            <a:normAutofit/>
          </a:bodyPr>
          <a:lstStyle>
            <a:lvl1pPr marL="0" indent="0">
              <a:lnSpc>
                <a:spcPct val="140000"/>
              </a:lnSpc>
              <a:spcBef>
                <a:spcPts val="1000"/>
              </a:spcBef>
              <a:buNone/>
              <a:defRPr sz="1800">
                <a:solidFill>
                  <a:schemeClr val="bg1"/>
                </a:solidFill>
              </a:defRPr>
            </a:lvl1pPr>
            <a:lvl2pPr marL="457200" indent="0">
              <a:lnSpc>
                <a:spcPct val="140000"/>
              </a:lnSpc>
              <a:spcBef>
                <a:spcPts val="1000"/>
              </a:spcBef>
              <a:buNone/>
              <a:defRPr sz="1800">
                <a:solidFill>
                  <a:schemeClr val="bg1"/>
                </a:solidFill>
              </a:defRPr>
            </a:lvl2pPr>
            <a:lvl3pPr marL="914400" indent="0">
              <a:lnSpc>
                <a:spcPct val="140000"/>
              </a:lnSpc>
              <a:spcBef>
                <a:spcPts val="1000"/>
              </a:spcBef>
              <a:buNone/>
              <a:defRPr sz="1800">
                <a:solidFill>
                  <a:schemeClr val="bg1"/>
                </a:solidFill>
              </a:defRPr>
            </a:lvl3pPr>
            <a:lvl4pPr marL="1371600" indent="0">
              <a:lnSpc>
                <a:spcPct val="140000"/>
              </a:lnSpc>
              <a:spcBef>
                <a:spcPts val="1000"/>
              </a:spcBef>
              <a:buNone/>
              <a:defRPr sz="1800">
                <a:solidFill>
                  <a:schemeClr val="bg1"/>
                </a:solidFill>
              </a:defRPr>
            </a:lvl4pPr>
            <a:lvl5pPr marL="1828800" indent="0">
              <a:lnSpc>
                <a:spcPct val="140000"/>
              </a:lnSpc>
              <a:spcBef>
                <a:spcPts val="1000"/>
              </a:spcBef>
              <a:buNone/>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1333500" y="6356349"/>
            <a:ext cx="3819228" cy="365125"/>
          </a:xfrm>
        </p:spPr>
        <p:txBody>
          <a:bodyPr/>
          <a:lstStyle>
            <a:lvl1pPr algn="l">
              <a:defRPr sz="900"/>
            </a:lvl1pPr>
          </a:lstStyle>
          <a:p>
            <a:r>
              <a:rPr lang="en-US" dirty="0"/>
              <a:t>PRESENTATION TITLE</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982124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487018"/>
            <a:ext cx="4179570" cy="3377354"/>
          </a:xfrm>
        </p:spPr>
        <p:txBody>
          <a:bodyPr anchor="b">
            <a:noAutofit/>
          </a:bodyPr>
          <a:lstStyle>
            <a:lvl1pPr algn="l">
              <a:defRPr sz="3600" spc="150" baseline="0">
                <a:solidFill>
                  <a:schemeClr val="tx1"/>
                </a:solidFill>
              </a:defRPr>
            </a:lvl1pPr>
          </a:lstStyle>
          <a:p>
            <a:r>
              <a:rPr lang="en-US" dirty="0"/>
              <a:t>CLICK TO add title</a:t>
            </a:r>
          </a:p>
        </p:txBody>
      </p:sp>
      <p:grpSp>
        <p:nvGrpSpPr>
          <p:cNvPr id="4" name="Group 3">
            <a:extLst>
              <a:ext uri="{FF2B5EF4-FFF2-40B4-BE49-F238E27FC236}">
                <a16:creationId xmlns:a16="http://schemas.microsoft.com/office/drawing/2014/main" id="{4A96E214-6A61-C8A7-B1DB-C8C260C13441}"/>
              </a:ext>
              <a:ext uri="{C183D7F6-B498-43B3-948B-1728B52AA6E4}">
                <adec:decorative xmlns:adec="http://schemas.microsoft.com/office/drawing/2017/decorative" val="1"/>
              </a:ext>
            </a:extLst>
          </p:cNvPr>
          <p:cNvGrpSpPr/>
          <p:nvPr userDrawn="1"/>
        </p:nvGrpSpPr>
        <p:grpSpPr>
          <a:xfrm>
            <a:off x="0" y="0"/>
            <a:ext cx="6557818" cy="6858000"/>
            <a:chOff x="0" y="0"/>
            <a:chExt cx="4762501" cy="5186363"/>
          </a:xfrm>
        </p:grpSpPr>
        <p:cxnSp>
          <p:nvCxnSpPr>
            <p:cNvPr id="5" name="Straight Connector 4">
              <a:extLst>
                <a:ext uri="{FF2B5EF4-FFF2-40B4-BE49-F238E27FC236}">
                  <a16:creationId xmlns:a16="http://schemas.microsoft.com/office/drawing/2014/main" id="{A18BC1BC-99D6-D9F4-19F9-AAE722E2AE61}"/>
                </a:ext>
              </a:extLst>
            </p:cNvPr>
            <p:cNvCxnSpPr>
              <a:cxnSpLocks/>
            </p:cNvCxnSpPr>
            <p:nvPr userDrawn="1"/>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816F797-248B-2C75-29B9-DB65A809D47B}"/>
                </a:ext>
              </a:extLst>
            </p:cNvPr>
            <p:cNvCxnSpPr>
              <a:cxnSpLocks/>
            </p:cNvCxnSpPr>
            <p:nvPr userDrawn="1"/>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82501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487680"/>
            <a:ext cx="4179570" cy="3376691"/>
          </a:xfrm>
        </p:spPr>
        <p:txBody>
          <a:bodyPr anchor="b">
            <a:noAutofit/>
          </a:bodyPr>
          <a:lstStyle>
            <a:lvl1pPr algn="l">
              <a:defRPr sz="3600" spc="150" baseline="0">
                <a:solidFill>
                  <a:schemeClr val="bg1"/>
                </a:solidFill>
              </a:defRPr>
            </a:lvl1pPr>
          </a:lstStyle>
          <a:p>
            <a:r>
              <a:rPr lang="en-US" dirty="0"/>
              <a:t>CLICK TO add title</a:t>
            </a:r>
          </a:p>
        </p:txBody>
      </p:sp>
      <p:cxnSp>
        <p:nvCxnSpPr>
          <p:cNvPr id="7" name="Straight Connector 6">
            <a:extLst>
              <a:ext uri="{FF2B5EF4-FFF2-40B4-BE49-F238E27FC236}">
                <a16:creationId xmlns:a16="http://schemas.microsoft.com/office/drawing/2014/main" id="{5D8E94DD-0F7B-3F92-58EA-5F06D557BF40}"/>
              </a:ext>
              <a:ext uri="{C183D7F6-B498-43B3-948B-1728B52AA6E4}">
                <adec:decorative xmlns:adec="http://schemas.microsoft.com/office/drawing/2017/decorative" val="1"/>
              </a:ext>
            </a:extLst>
          </p:cNvPr>
          <p:cNvCxnSpPr>
            <a:cxnSpLocks/>
          </p:cNvCxnSpPr>
          <p:nvPr userDrawn="1"/>
        </p:nvCxnSpPr>
        <p:spPr>
          <a:xfrm>
            <a:off x="3990667" y="0"/>
            <a:ext cx="1126278" cy="25122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419F5397-34DB-BC88-ADF5-AA470A06FE50}"/>
              </a:ext>
            </a:extLst>
          </p:cNvPr>
          <p:cNvSpPr>
            <a:spLocks noGrp="1"/>
          </p:cNvSpPr>
          <p:nvPr>
            <p:ph type="pic" sz="quarter" idx="10"/>
          </p:nvPr>
        </p:nvSpPr>
        <p:spPr>
          <a:xfrm>
            <a:off x="0" y="-5080"/>
            <a:ext cx="6576291" cy="6872605"/>
          </a:xfrm>
          <a:custGeom>
            <a:avLst/>
            <a:gdLst>
              <a:gd name="connsiteX0" fmla="*/ 0 w 6576291"/>
              <a:gd name="connsiteY0" fmla="*/ 0 h 6867525"/>
              <a:gd name="connsiteX1" fmla="*/ 6576291 w 6576291"/>
              <a:gd name="connsiteY1" fmla="*/ 0 h 6867525"/>
              <a:gd name="connsiteX2" fmla="*/ 6576291 w 6576291"/>
              <a:gd name="connsiteY2" fmla="*/ 6867525 h 6867525"/>
              <a:gd name="connsiteX3" fmla="*/ 0 w 6576291"/>
              <a:gd name="connsiteY3" fmla="*/ 6867525 h 6867525"/>
              <a:gd name="connsiteX4" fmla="*/ 0 w 6576291"/>
              <a:gd name="connsiteY4" fmla="*/ 0 h 6867525"/>
              <a:gd name="connsiteX0" fmla="*/ 0 w 6576291"/>
              <a:gd name="connsiteY0" fmla="*/ 5080 h 6872605"/>
              <a:gd name="connsiteX1" fmla="*/ 3604491 w 6576291"/>
              <a:gd name="connsiteY1" fmla="*/ 0 h 6872605"/>
              <a:gd name="connsiteX2" fmla="*/ 6576291 w 6576291"/>
              <a:gd name="connsiteY2" fmla="*/ 6872605 h 6872605"/>
              <a:gd name="connsiteX3" fmla="*/ 0 w 6576291"/>
              <a:gd name="connsiteY3" fmla="*/ 6872605 h 6872605"/>
              <a:gd name="connsiteX4" fmla="*/ 0 w 6576291"/>
              <a:gd name="connsiteY4" fmla="*/ 5080 h 6872605"/>
              <a:gd name="connsiteX0" fmla="*/ 0 w 6576291"/>
              <a:gd name="connsiteY0" fmla="*/ 0 h 6867525"/>
              <a:gd name="connsiteX1" fmla="*/ 3624811 w 6576291"/>
              <a:gd name="connsiteY1" fmla="*/ 10160 h 6867525"/>
              <a:gd name="connsiteX2" fmla="*/ 6576291 w 6576291"/>
              <a:gd name="connsiteY2" fmla="*/ 6867525 h 6867525"/>
              <a:gd name="connsiteX3" fmla="*/ 0 w 6576291"/>
              <a:gd name="connsiteY3" fmla="*/ 6867525 h 6867525"/>
              <a:gd name="connsiteX4" fmla="*/ 0 w 6576291"/>
              <a:gd name="connsiteY4" fmla="*/ 0 h 6867525"/>
              <a:gd name="connsiteX0" fmla="*/ 0 w 6576291"/>
              <a:gd name="connsiteY0" fmla="*/ 5080 h 6872605"/>
              <a:gd name="connsiteX1" fmla="*/ 3629891 w 6576291"/>
              <a:gd name="connsiteY1" fmla="*/ 0 h 6872605"/>
              <a:gd name="connsiteX2" fmla="*/ 6576291 w 6576291"/>
              <a:gd name="connsiteY2" fmla="*/ 6872605 h 6872605"/>
              <a:gd name="connsiteX3" fmla="*/ 0 w 6576291"/>
              <a:gd name="connsiteY3" fmla="*/ 6872605 h 6872605"/>
              <a:gd name="connsiteX4" fmla="*/ 0 w 6576291"/>
              <a:gd name="connsiteY4" fmla="*/ 5080 h 68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291" h="6872605">
                <a:moveTo>
                  <a:pt x="0" y="5080"/>
                </a:moveTo>
                <a:lnTo>
                  <a:pt x="3629891" y="0"/>
                </a:lnTo>
                <a:lnTo>
                  <a:pt x="6576291" y="6872605"/>
                </a:lnTo>
                <a:lnTo>
                  <a:pt x="0" y="6872605"/>
                </a:lnTo>
                <a:lnTo>
                  <a:pt x="0" y="5080"/>
                </a:lnTo>
                <a:close/>
              </a:path>
            </a:pathLst>
          </a:custGeom>
        </p:spPr>
        <p:txBody>
          <a:bodyPr lIns="182880" tIns="182880" bIns="91440">
            <a:normAutofit/>
          </a:bodyPr>
          <a:lstStyle>
            <a:lvl1pPr marL="0" indent="0">
              <a:buNone/>
              <a:defRPr sz="20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754018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22318" y="268360"/>
            <a:ext cx="7288282" cy="2121177"/>
          </a:xfrm>
        </p:spPr>
        <p:txBody>
          <a:bodyPr anchor="b">
            <a:normAutofit/>
          </a:bodyPr>
          <a:lstStyle>
            <a:lvl1pPr>
              <a:defRPr lang="en-US" sz="2800" kern="1200" spc="150" baseline="0" dirty="0">
                <a:solidFill>
                  <a:schemeClr val="tx1"/>
                </a:solidFill>
                <a:latin typeface="+mj-lt"/>
                <a:ea typeface="+mj-ea"/>
                <a:cs typeface="+mj-cs"/>
              </a:defRPr>
            </a:lvl1pPr>
          </a:lstStyle>
          <a:p>
            <a:r>
              <a:rPr lang="en-US" dirty="0"/>
              <a:t>CLICK TO add title</a:t>
            </a:r>
          </a:p>
        </p:txBody>
      </p:sp>
      <p:sp>
        <p:nvSpPr>
          <p:cNvPr id="3" name="Content Placeholder 3">
            <a:extLst>
              <a:ext uri="{FF2B5EF4-FFF2-40B4-BE49-F238E27FC236}">
                <a16:creationId xmlns:a16="http://schemas.microsoft.com/office/drawing/2014/main" id="{EAC9D25F-5B3D-F5B2-5D02-C6BC6AA8987B}"/>
              </a:ext>
            </a:extLst>
          </p:cNvPr>
          <p:cNvSpPr>
            <a:spLocks noGrp="1"/>
          </p:cNvSpPr>
          <p:nvPr>
            <p:ph sz="half" idx="2" hasCustomPrompt="1"/>
          </p:nvPr>
        </p:nvSpPr>
        <p:spPr>
          <a:xfrm>
            <a:off x="1322388" y="2763078"/>
            <a:ext cx="7288212" cy="3407051"/>
          </a:xfrm>
        </p:spPr>
        <p:txBody>
          <a:bodyPr>
            <a:normAutofit/>
          </a:bodyPr>
          <a:lstStyle>
            <a:lvl1pPr marL="0" indent="0">
              <a:lnSpc>
                <a:spcPct val="100000"/>
              </a:lnSpc>
              <a:buFont typeface="Arial" panose="020B0604020202020204" pitchFamily="34" charset="0"/>
              <a:buNone/>
              <a:defRPr sz="1800" b="1"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18E16CF1-2502-F2F0-2C27-2DD7979033E2}"/>
              </a:ext>
              <a:ext uri="{C183D7F6-B498-43B3-948B-1728B52AA6E4}">
                <adec:decorative xmlns:adec="http://schemas.microsoft.com/office/drawing/2017/decorative" val="1"/>
              </a:ext>
            </a:extLst>
          </p:cNvPr>
          <p:cNvGrpSpPr/>
          <p:nvPr userDrawn="1"/>
        </p:nvGrpSpPr>
        <p:grpSpPr>
          <a:xfrm>
            <a:off x="9096374" y="-25401"/>
            <a:ext cx="3095625" cy="6883401"/>
            <a:chOff x="9096375" y="-25401"/>
            <a:chExt cx="3095625" cy="6883401"/>
          </a:xfrm>
        </p:grpSpPr>
        <p:cxnSp>
          <p:nvCxnSpPr>
            <p:cNvPr id="10" name="Straight Connector 9">
              <a:extLst>
                <a:ext uri="{FF2B5EF4-FFF2-40B4-BE49-F238E27FC236}">
                  <a16:creationId xmlns:a16="http://schemas.microsoft.com/office/drawing/2014/main" id="{6322A6FB-333C-65AE-23D8-08BCEA174D43}"/>
                </a:ext>
              </a:extLst>
            </p:cNvPr>
            <p:cNvCxnSpPr/>
            <p:nvPr userDrawn="1"/>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62BB247-4598-A983-DEBF-6F042C1DB0BC}"/>
                </a:ext>
              </a:extLst>
            </p:cNvPr>
            <p:cNvCxnSpPr>
              <a:cxnSpLocks/>
            </p:cNvCxnSpPr>
            <p:nvPr userDrawn="1"/>
          </p:nvCxnSpPr>
          <p:spPr>
            <a:xfrm flipH="1">
              <a:off x="9381744" y="-25401"/>
              <a:ext cx="2810256" cy="68834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34E84FEE-D475-A71D-7996-5925602ECF9A}"/>
              </a:ext>
              <a:ext uri="{C183D7F6-B498-43B3-948B-1728B52AA6E4}">
                <adec:decorative xmlns:adec="http://schemas.microsoft.com/office/drawing/2017/decorative" val="1"/>
              </a:ext>
            </a:extLst>
          </p:cNvPr>
          <p:cNvCxnSpPr>
            <a:cxnSpLocks/>
          </p:cNvCxnSpPr>
          <p:nvPr userDrawn="1"/>
        </p:nvCxnSpPr>
        <p:spPr>
          <a:xfrm rot="10800000" flipH="1">
            <a:off x="-1" y="-25403"/>
            <a:ext cx="1210573" cy="2048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7459776D-4049-CB00-C321-0627C169BC51}"/>
              </a:ext>
            </a:extLst>
          </p:cNvPr>
          <p:cNvSpPr>
            <a:spLocks noGrp="1"/>
          </p:cNvSpPr>
          <p:nvPr>
            <p:ph type="ftr" sz="quarter" idx="11"/>
          </p:nvPr>
        </p:nvSpPr>
        <p:spPr>
          <a:xfrm>
            <a:off x="1333500" y="6356349"/>
            <a:ext cx="3819228" cy="365125"/>
          </a:xfrm>
        </p:spPr>
        <p:txBody>
          <a:bodyPr/>
          <a:lstStyle>
            <a:lvl1pPr algn="l">
              <a:defRPr sz="900"/>
            </a:lvl1pPr>
          </a:lstStyle>
          <a:p>
            <a:r>
              <a:rPr lang="en-US" dirty="0"/>
              <a:t>PRESENTATION TITLE</a:t>
            </a:r>
          </a:p>
        </p:txBody>
      </p:sp>
      <p:sp>
        <p:nvSpPr>
          <p:cNvPr id="16" name="Slide Number Placeholder 5">
            <a:extLst>
              <a:ext uri="{FF2B5EF4-FFF2-40B4-BE49-F238E27FC236}">
                <a16:creationId xmlns:a16="http://schemas.microsoft.com/office/drawing/2014/main" id="{EDE114AF-34C6-A062-7340-858BC27DA264}"/>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4249735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406400"/>
            <a:ext cx="4179570" cy="3457971"/>
          </a:xfrm>
        </p:spPr>
        <p:txBody>
          <a:bodyPr anchor="b">
            <a:noAutofit/>
          </a:bodyPr>
          <a:lstStyle>
            <a:lvl1pPr algn="l">
              <a:defRPr sz="3600" spc="150" baseline="0">
                <a:solidFill>
                  <a:schemeClr val="bg1"/>
                </a:solidFill>
              </a:defRPr>
            </a:lvl1pPr>
          </a:lstStyle>
          <a:p>
            <a:r>
              <a:rPr lang="en-US" dirty="0"/>
              <a:t>CLICK TO add title</a:t>
            </a:r>
          </a:p>
        </p:txBody>
      </p:sp>
      <p:pic>
        <p:nvPicPr>
          <p:cNvPr id="4" name="Graphic 3">
            <a:extLst>
              <a:ext uri="{FF2B5EF4-FFF2-40B4-BE49-F238E27FC236}">
                <a16:creationId xmlns:a16="http://schemas.microsoft.com/office/drawing/2014/main" id="{5E045004-3604-59DC-13E0-7A0B2DF78C4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440329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1">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955F7B05-9431-1FBA-415D-6CF2DF562B97}"/>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093633" cy="3912394"/>
          </a:xfrm>
          <a:prstGeom prst="rect">
            <a:avLst/>
          </a:prstGeom>
        </p:spPr>
      </p:pic>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568961"/>
            <a:ext cx="8420100" cy="1780860"/>
          </a:xfrm>
        </p:spPr>
        <p:txBody>
          <a:bodyPr anchor="b">
            <a:normAutofit/>
          </a:bodyPr>
          <a:lstStyle>
            <a:lvl1pPr>
              <a:defRPr lang="en-US" sz="2800" kern="1200" spc="150" baseline="0" dirty="0">
                <a:solidFill>
                  <a:schemeClr val="tx1"/>
                </a:solidFill>
                <a:latin typeface="+mj-lt"/>
                <a:ea typeface="+mj-ea"/>
                <a:cs typeface="+mj-cs"/>
              </a:defRPr>
            </a:lvl1pPr>
          </a:lstStyle>
          <a:p>
            <a:r>
              <a:rPr lang="en-US" dirty="0"/>
              <a:t>CLICK TO add title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97255"/>
            <a:ext cx="3924300" cy="464499"/>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7" name="Content Placeholder 3">
            <a:extLst>
              <a:ext uri="{FF2B5EF4-FFF2-40B4-BE49-F238E27FC236}">
                <a16:creationId xmlns:a16="http://schemas.microsoft.com/office/drawing/2014/main" id="{07FF22E3-5928-787E-B062-FA18127D3BD9}"/>
              </a:ext>
            </a:extLst>
          </p:cNvPr>
          <p:cNvSpPr>
            <a:spLocks noGrp="1"/>
          </p:cNvSpPr>
          <p:nvPr>
            <p:ph sz="half" idx="13" hasCustomPrompt="1"/>
          </p:nvPr>
        </p:nvSpPr>
        <p:spPr>
          <a:xfrm>
            <a:off x="2933700" y="3251596"/>
            <a:ext cx="3943627" cy="3234264"/>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97255"/>
            <a:ext cx="3943627" cy="464499"/>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9" name="Content Placeholder 3">
            <a:extLst>
              <a:ext uri="{FF2B5EF4-FFF2-40B4-BE49-F238E27FC236}">
                <a16:creationId xmlns:a16="http://schemas.microsoft.com/office/drawing/2014/main" id="{178E4D0B-96F1-45F3-6B2A-5FA31A37257F}"/>
              </a:ext>
            </a:extLst>
          </p:cNvPr>
          <p:cNvSpPr>
            <a:spLocks noGrp="1"/>
          </p:cNvSpPr>
          <p:nvPr>
            <p:ph sz="half" idx="14" hasCustomPrompt="1"/>
          </p:nvPr>
        </p:nvSpPr>
        <p:spPr>
          <a:xfrm>
            <a:off x="7410173" y="3251595"/>
            <a:ext cx="3943627" cy="3234264"/>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4">
            <a:extLst>
              <a:ext uri="{FF2B5EF4-FFF2-40B4-BE49-F238E27FC236}">
                <a16:creationId xmlns:a16="http://schemas.microsoft.com/office/drawing/2014/main" id="{5F41582C-9AD2-F126-40F3-D43E77D158C8}"/>
              </a:ext>
            </a:extLst>
          </p:cNvPr>
          <p:cNvSpPr>
            <a:spLocks noGrp="1"/>
          </p:cNvSpPr>
          <p:nvPr>
            <p:ph type="ftr" sz="quarter" idx="11"/>
          </p:nvPr>
        </p:nvSpPr>
        <p:spPr>
          <a:xfrm>
            <a:off x="2969260" y="6356349"/>
            <a:ext cx="3819228" cy="365125"/>
          </a:xfrm>
        </p:spPr>
        <p:txBody>
          <a:bodyPr/>
          <a:lstStyle>
            <a:lvl1pPr algn="l">
              <a:defRPr sz="900"/>
            </a:lvl1pPr>
          </a:lstStyle>
          <a:p>
            <a:r>
              <a:rPr lang="en-US" dirty="0"/>
              <a:t>PRESENTATION TITLE</a:t>
            </a:r>
          </a:p>
        </p:txBody>
      </p:sp>
      <p:sp>
        <p:nvSpPr>
          <p:cNvPr id="14" name="Slide Number Placeholder 5">
            <a:extLst>
              <a:ext uri="{FF2B5EF4-FFF2-40B4-BE49-F238E27FC236}">
                <a16:creationId xmlns:a16="http://schemas.microsoft.com/office/drawing/2014/main" id="{341F76B1-7BEF-7A88-1394-1164BFF082E5}"/>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84012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341120" y="558801"/>
            <a:ext cx="9953308" cy="1780860"/>
          </a:xfrm>
        </p:spPr>
        <p:txBody>
          <a:bodyPr anchor="b">
            <a:normAutofit/>
          </a:bodyPr>
          <a:lstStyle>
            <a:lvl1pPr>
              <a:defRPr lang="en-US" sz="2800" kern="1200" spc="150" baseline="0" dirty="0">
                <a:solidFill>
                  <a:schemeClr val="tx1"/>
                </a:solidFill>
                <a:latin typeface="+mj-lt"/>
                <a:ea typeface="+mj-ea"/>
                <a:cs typeface="+mj-cs"/>
              </a:defRPr>
            </a:lvl1pPr>
          </a:lstStyle>
          <a:p>
            <a:r>
              <a:rPr lang="en-US" dirty="0"/>
              <a:t>CLICK TO add title</a:t>
            </a:r>
          </a:p>
        </p:txBody>
      </p:sp>
      <p:grpSp>
        <p:nvGrpSpPr>
          <p:cNvPr id="10" name="Group 9">
            <a:extLst>
              <a:ext uri="{FF2B5EF4-FFF2-40B4-BE49-F238E27FC236}">
                <a16:creationId xmlns:a16="http://schemas.microsoft.com/office/drawing/2014/main" id="{6A217F83-0BDB-C70B-29FE-2651DE191533}"/>
              </a:ext>
              <a:ext uri="{C183D7F6-B498-43B3-948B-1728B52AA6E4}">
                <adec:decorative xmlns:adec="http://schemas.microsoft.com/office/drawing/2017/decorative" val="1"/>
              </a:ext>
            </a:extLst>
          </p:cNvPr>
          <p:cNvGrpSpPr/>
          <p:nvPr userDrawn="1"/>
        </p:nvGrpSpPr>
        <p:grpSpPr>
          <a:xfrm>
            <a:off x="4429817" y="0"/>
            <a:ext cx="7762183" cy="2754814"/>
            <a:chOff x="7334250" y="0"/>
            <a:chExt cx="4857750" cy="1724025"/>
          </a:xfrm>
        </p:grpSpPr>
        <p:cxnSp>
          <p:nvCxnSpPr>
            <p:cNvPr id="11" name="Straight Connector 10">
              <a:extLst>
                <a:ext uri="{FF2B5EF4-FFF2-40B4-BE49-F238E27FC236}">
                  <a16:creationId xmlns:a16="http://schemas.microsoft.com/office/drawing/2014/main" id="{E0C62368-3F79-C078-7086-B23D2F5A09F8}"/>
                </a:ext>
              </a:extLst>
            </p:cNvPr>
            <p:cNvCxnSpPr/>
            <p:nvPr userDrawn="1"/>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09BDD71-BF2E-BDB0-A625-D8371AEA1CAB}"/>
                </a:ext>
              </a:extLst>
            </p:cNvPr>
            <p:cNvCxnSpPr>
              <a:cxnSpLocks/>
            </p:cNvCxnSpPr>
            <p:nvPr userDrawn="1"/>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 Placeholder 2">
            <a:extLst>
              <a:ext uri="{FF2B5EF4-FFF2-40B4-BE49-F238E27FC236}">
                <a16:creationId xmlns:a16="http://schemas.microsoft.com/office/drawing/2014/main" id="{83354B96-CD25-BE1C-8CA2-3825F820B759}"/>
              </a:ext>
            </a:extLst>
          </p:cNvPr>
          <p:cNvSpPr>
            <a:spLocks noGrp="1"/>
          </p:cNvSpPr>
          <p:nvPr>
            <p:ph type="body" idx="1" hasCustomPrompt="1"/>
          </p:nvPr>
        </p:nvSpPr>
        <p:spPr>
          <a:xfrm>
            <a:off x="1341120" y="2960877"/>
            <a:ext cx="2722880" cy="351284"/>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5" name="Content Placeholder 3">
            <a:extLst>
              <a:ext uri="{FF2B5EF4-FFF2-40B4-BE49-F238E27FC236}">
                <a16:creationId xmlns:a16="http://schemas.microsoft.com/office/drawing/2014/main" id="{CDD81865-54C7-7674-4B2E-041D05C1D146}"/>
              </a:ext>
            </a:extLst>
          </p:cNvPr>
          <p:cNvSpPr>
            <a:spLocks noGrp="1"/>
          </p:cNvSpPr>
          <p:nvPr>
            <p:ph sz="half" idx="15" hasCustomPrompt="1"/>
          </p:nvPr>
        </p:nvSpPr>
        <p:spPr>
          <a:xfrm>
            <a:off x="1341120" y="3392035"/>
            <a:ext cx="2722880" cy="2907164"/>
          </a:xfrm>
        </p:spPr>
        <p:txBody>
          <a:bodyPr tIns="0">
            <a:normAutofit/>
          </a:bodyPr>
          <a:lstStyle>
            <a:lvl1pPr marL="283464" indent="-283464">
              <a:lnSpc>
                <a:spcPct val="100000"/>
              </a:lnSpc>
              <a:buFont typeface="+mj-lt"/>
              <a:buAutoNum type="arabicPeriod"/>
              <a:defRPr sz="1800" b="0" spc="50" baseline="0"/>
            </a:lvl1pPr>
            <a:lvl2pPr marL="566928" indent="-342900">
              <a:lnSpc>
                <a:spcPct val="100000"/>
              </a:lnSpc>
              <a:spcBef>
                <a:spcPts val="1000"/>
              </a:spcBef>
              <a:buFont typeface="+mj-lt"/>
              <a:buAutoNum type="alphaLcPeriod"/>
              <a:defRPr sz="1800" spc="50" baseline="0"/>
            </a:lvl2pPr>
            <a:lvl3pPr marL="850392" indent="-342900">
              <a:lnSpc>
                <a:spcPct val="100000"/>
              </a:lnSpc>
              <a:spcBef>
                <a:spcPts val="1000"/>
              </a:spcBef>
              <a:buFont typeface="+mj-lt"/>
              <a:buAutoNum type="arabicParenR"/>
              <a:defRPr sz="1800" spc="50" baseline="0"/>
            </a:lvl3pPr>
            <a:lvl4pPr marL="1042416" indent="-342900">
              <a:lnSpc>
                <a:spcPct val="100000"/>
              </a:lnSpc>
              <a:spcBef>
                <a:spcPts val="1000"/>
              </a:spcBef>
              <a:buFont typeface="+mj-lt"/>
              <a:buAutoNum type="alphaLcParenR"/>
              <a:defRPr sz="1800" spc="50" baseline="0"/>
            </a:lvl4pPr>
            <a:lvl5pPr marL="1074420" indent="-400050">
              <a:lnSpc>
                <a:spcPct val="100000"/>
              </a:lnSpc>
              <a:spcBef>
                <a:spcPts val="1000"/>
              </a:spcBef>
              <a:buFont typeface="+mj-lt"/>
              <a:buAutoNum type="romanLcPeriod"/>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7" name="Text Placeholder 2">
            <a:extLst>
              <a:ext uri="{FF2B5EF4-FFF2-40B4-BE49-F238E27FC236}">
                <a16:creationId xmlns:a16="http://schemas.microsoft.com/office/drawing/2014/main" id="{6F39BA57-7F1C-623F-BC7F-B689C5AC33EA}"/>
              </a:ext>
            </a:extLst>
          </p:cNvPr>
          <p:cNvSpPr>
            <a:spLocks noGrp="1"/>
          </p:cNvSpPr>
          <p:nvPr>
            <p:ph type="body" idx="10" hasCustomPrompt="1"/>
          </p:nvPr>
        </p:nvSpPr>
        <p:spPr>
          <a:xfrm>
            <a:off x="4754881" y="2960877"/>
            <a:ext cx="5516880" cy="351284"/>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3" name="Content Placeholder 3">
            <a:extLst>
              <a:ext uri="{FF2B5EF4-FFF2-40B4-BE49-F238E27FC236}">
                <a16:creationId xmlns:a16="http://schemas.microsoft.com/office/drawing/2014/main" id="{94BF07A4-5A33-0B3C-A378-AB2435F1D5FF}"/>
              </a:ext>
            </a:extLst>
          </p:cNvPr>
          <p:cNvSpPr>
            <a:spLocks noGrp="1"/>
          </p:cNvSpPr>
          <p:nvPr>
            <p:ph sz="half" idx="14" hasCustomPrompt="1"/>
          </p:nvPr>
        </p:nvSpPr>
        <p:spPr>
          <a:xfrm>
            <a:off x="4754881" y="3324859"/>
            <a:ext cx="5506720" cy="3031489"/>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Footer Placeholder 4">
            <a:extLst>
              <a:ext uri="{FF2B5EF4-FFF2-40B4-BE49-F238E27FC236}">
                <a16:creationId xmlns:a16="http://schemas.microsoft.com/office/drawing/2014/main" id="{63DC63A6-41FE-6C2D-9A53-0AE4A6DBF39B}"/>
              </a:ext>
            </a:extLst>
          </p:cNvPr>
          <p:cNvSpPr>
            <a:spLocks noGrp="1"/>
          </p:cNvSpPr>
          <p:nvPr>
            <p:ph type="ftr" sz="quarter" idx="12"/>
          </p:nvPr>
        </p:nvSpPr>
        <p:spPr>
          <a:xfrm>
            <a:off x="1333500" y="6356349"/>
            <a:ext cx="3819228" cy="365125"/>
          </a:xfrm>
        </p:spPr>
        <p:txBody>
          <a:bodyPr/>
          <a:lstStyle>
            <a:lvl1pPr algn="l">
              <a:defRPr sz="900"/>
            </a:lvl1pPr>
          </a:lstStyle>
          <a:p>
            <a:r>
              <a:rPr lang="en-US" dirty="0"/>
              <a:t>PRESENTATION TITLE</a:t>
            </a:r>
          </a:p>
        </p:txBody>
      </p:sp>
      <p:sp>
        <p:nvSpPr>
          <p:cNvPr id="20" name="Slide Number Placeholder 5">
            <a:extLst>
              <a:ext uri="{FF2B5EF4-FFF2-40B4-BE49-F238E27FC236}">
                <a16:creationId xmlns:a16="http://schemas.microsoft.com/office/drawing/2014/main" id="{0B5130EC-B05B-5489-FBEC-DBEB6D1E737D}"/>
              </a:ext>
            </a:extLst>
          </p:cNvPr>
          <p:cNvSpPr>
            <a:spLocks noGrp="1"/>
          </p:cNvSpPr>
          <p:nvPr>
            <p:ph type="sldNum" sz="quarter" idx="13"/>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112085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B2CC92D-F90A-CB67-4860-D6939AC29566}"/>
              </a:ext>
              <a:ext uri="{C183D7F6-B498-43B3-948B-1728B52AA6E4}">
                <adec:decorative xmlns:adec="http://schemas.microsoft.com/office/drawing/2017/decorative" val="1"/>
              </a:ext>
            </a:extLst>
          </p:cNvPr>
          <p:cNvCxnSpPr>
            <a:cxnSpLocks/>
          </p:cNvCxnSpPr>
          <p:nvPr userDrawn="1"/>
        </p:nvCxnSpPr>
        <p:spPr>
          <a:xfrm flipH="1" flipV="1">
            <a:off x="3094182" y="0"/>
            <a:ext cx="1745673" cy="38977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4" y="1671639"/>
            <a:ext cx="5884027"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dirty="0"/>
              <a:t>CLICK TO add title</a:t>
            </a:r>
          </a:p>
        </p:txBody>
      </p:sp>
      <p:sp>
        <p:nvSpPr>
          <p:cNvPr id="13" name="Picture Placeholder 12">
            <a:extLst>
              <a:ext uri="{FF2B5EF4-FFF2-40B4-BE49-F238E27FC236}">
                <a16:creationId xmlns:a16="http://schemas.microsoft.com/office/drawing/2014/main" id="{4C376638-5C5B-8E5B-0C26-8F63B98EA417}"/>
              </a:ext>
            </a:extLst>
          </p:cNvPr>
          <p:cNvSpPr>
            <a:spLocks noGrp="1"/>
          </p:cNvSpPr>
          <p:nvPr>
            <p:ph type="pic" sz="quarter" idx="13"/>
          </p:nvPr>
        </p:nvSpPr>
        <p:spPr>
          <a:xfrm>
            <a:off x="-28230" y="-9144"/>
            <a:ext cx="5481955" cy="6876288"/>
          </a:xfrm>
          <a:custGeom>
            <a:avLst/>
            <a:gdLst>
              <a:gd name="connsiteX0" fmla="*/ 0 w 5476875"/>
              <a:gd name="connsiteY0" fmla="*/ 0 h 6858000"/>
              <a:gd name="connsiteX1" fmla="*/ 5476875 w 5476875"/>
              <a:gd name="connsiteY1" fmla="*/ 0 h 6858000"/>
              <a:gd name="connsiteX2" fmla="*/ 5476875 w 5476875"/>
              <a:gd name="connsiteY2" fmla="*/ 6858000 h 6858000"/>
              <a:gd name="connsiteX3" fmla="*/ 0 w 5476875"/>
              <a:gd name="connsiteY3" fmla="*/ 6858000 h 6858000"/>
              <a:gd name="connsiteX4" fmla="*/ 0 w 5476875"/>
              <a:gd name="connsiteY4" fmla="*/ 0 h 6858000"/>
              <a:gd name="connsiteX0" fmla="*/ 0 w 5476875"/>
              <a:gd name="connsiteY0" fmla="*/ 0 h 6858000"/>
              <a:gd name="connsiteX1" fmla="*/ 2520315 w 5476875"/>
              <a:gd name="connsiteY1" fmla="*/ 0 h 6858000"/>
              <a:gd name="connsiteX2" fmla="*/ 5476875 w 5476875"/>
              <a:gd name="connsiteY2" fmla="*/ 6858000 h 6858000"/>
              <a:gd name="connsiteX3" fmla="*/ 0 w 5476875"/>
              <a:gd name="connsiteY3" fmla="*/ 6858000 h 6858000"/>
              <a:gd name="connsiteX4" fmla="*/ 0 w 5476875"/>
              <a:gd name="connsiteY4" fmla="*/ 0 h 6858000"/>
              <a:gd name="connsiteX0" fmla="*/ 5080 w 5481955"/>
              <a:gd name="connsiteY0" fmla="*/ 0 h 6858000"/>
              <a:gd name="connsiteX1" fmla="*/ 2525395 w 5481955"/>
              <a:gd name="connsiteY1" fmla="*/ 0 h 6858000"/>
              <a:gd name="connsiteX2" fmla="*/ 5481955 w 5481955"/>
              <a:gd name="connsiteY2" fmla="*/ 6858000 h 6858000"/>
              <a:gd name="connsiteX3" fmla="*/ 5080 w 5481955"/>
              <a:gd name="connsiteY3" fmla="*/ 6858000 h 6858000"/>
              <a:gd name="connsiteX4" fmla="*/ 0 w 5481955"/>
              <a:gd name="connsiteY4" fmla="*/ 4805680 h 6858000"/>
              <a:gd name="connsiteX5" fmla="*/ 5080 w 5481955"/>
              <a:gd name="connsiteY5" fmla="*/ 0 h 685800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75996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759960 h 6863080"/>
              <a:gd name="connsiteX5" fmla="*/ 5080 w 5481955"/>
              <a:gd name="connsiteY5" fmla="*/ 0 h 686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1955" h="6863080">
                <a:moveTo>
                  <a:pt x="5080" y="0"/>
                </a:moveTo>
                <a:lnTo>
                  <a:pt x="2525395" y="0"/>
                </a:lnTo>
                <a:lnTo>
                  <a:pt x="5481955" y="6858000"/>
                </a:lnTo>
                <a:lnTo>
                  <a:pt x="899160" y="6863080"/>
                </a:lnTo>
                <a:cubicBezTo>
                  <a:pt x="506307" y="5933440"/>
                  <a:pt x="413173" y="5720080"/>
                  <a:pt x="0" y="4759960"/>
                </a:cubicBezTo>
                <a:cubicBezTo>
                  <a:pt x="1693" y="3158067"/>
                  <a:pt x="3387" y="1601893"/>
                  <a:pt x="5080" y="0"/>
                </a:cubicBezTo>
                <a:close/>
              </a:path>
            </a:pathLst>
          </a:custGeom>
        </p:spPr>
        <p:txBody>
          <a:bodyPr lIns="274320" tIns="91440" bIns="91440">
            <a:normAutofit/>
          </a:bodyPr>
          <a:lstStyle>
            <a:lvl1pPr marL="0" indent="0" algn="l">
              <a:buNone/>
              <a:defRPr sz="2000">
                <a:solidFill>
                  <a:schemeClr val="tx1"/>
                </a:solidFill>
              </a:defRPr>
            </a:lvl1pPr>
          </a:lstStyle>
          <a:p>
            <a:r>
              <a:rPr lang="en-US"/>
              <a:t>Click icon to add picture</a:t>
            </a:r>
            <a:endParaRPr lang="en-US" dirty="0"/>
          </a:p>
        </p:txBody>
      </p:sp>
      <p:sp>
        <p:nvSpPr>
          <p:cNvPr id="4" name="Footer Placeholder 4">
            <a:extLst>
              <a:ext uri="{FF2B5EF4-FFF2-40B4-BE49-F238E27FC236}">
                <a16:creationId xmlns:a16="http://schemas.microsoft.com/office/drawing/2014/main" id="{04569D00-2037-2A8D-943B-22FAC1C0B690}"/>
              </a:ext>
            </a:extLst>
          </p:cNvPr>
          <p:cNvSpPr>
            <a:spLocks noGrp="1"/>
          </p:cNvSpPr>
          <p:nvPr>
            <p:ph type="ftr" sz="quarter" idx="11"/>
          </p:nvPr>
        </p:nvSpPr>
        <p:spPr>
          <a:xfrm>
            <a:off x="825500" y="6356349"/>
            <a:ext cx="3819228" cy="365125"/>
          </a:xfrm>
        </p:spPr>
        <p:txBody>
          <a:bodyPr/>
          <a:lstStyle>
            <a:lvl1pPr algn="l">
              <a:defRPr sz="900"/>
            </a:lvl1pPr>
          </a:lstStyle>
          <a:p>
            <a:r>
              <a:rPr lang="en-US" dirty="0"/>
              <a:t>PRESENTATION TITLE</a:t>
            </a:r>
          </a:p>
        </p:txBody>
      </p:sp>
      <p:sp>
        <p:nvSpPr>
          <p:cNvPr id="5" name="Slide Number Placeholder 5">
            <a:extLst>
              <a:ext uri="{FF2B5EF4-FFF2-40B4-BE49-F238E27FC236}">
                <a16:creationId xmlns:a16="http://schemas.microsoft.com/office/drawing/2014/main" id="{75967A9D-0B53-4F3F-0872-495C23A33235}"/>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
        <p:nvSpPr>
          <p:cNvPr id="8" name="Content Placeholder 3">
            <a:extLst>
              <a:ext uri="{FF2B5EF4-FFF2-40B4-BE49-F238E27FC236}">
                <a16:creationId xmlns:a16="http://schemas.microsoft.com/office/drawing/2014/main" id="{643B0E9A-A777-8745-6A36-0A79CB5E036B}"/>
              </a:ext>
            </a:extLst>
          </p:cNvPr>
          <p:cNvSpPr>
            <a:spLocks noGrp="1"/>
          </p:cNvSpPr>
          <p:nvPr>
            <p:ph sz="half" idx="14" hasCustomPrompt="1"/>
          </p:nvPr>
        </p:nvSpPr>
        <p:spPr>
          <a:xfrm>
            <a:off x="5453725" y="3660774"/>
            <a:ext cx="5907176" cy="2536826"/>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52144"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7780591"/>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DFD55-3C28-40EF-9E31-A92D2E4017FF}" type="slidenum">
              <a:rPr lang="en-US" smtClean="0"/>
              <a:t>‹#›</a:t>
            </a:fld>
            <a:endParaRPr lang="en-US" dirty="0"/>
          </a:p>
        </p:txBody>
      </p:sp>
    </p:spTree>
    <p:extLst>
      <p:ext uri="{BB962C8B-B14F-4D97-AF65-F5344CB8AC3E}">
        <p14:creationId xmlns:p14="http://schemas.microsoft.com/office/powerpoint/2010/main" val="2319061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9" r:id="rId3"/>
    <p:sldLayoutId id="2147483670" r:id="rId4"/>
    <p:sldLayoutId id="2147483651" r:id="rId5"/>
    <p:sldLayoutId id="2147483671" r:id="rId6"/>
    <p:sldLayoutId id="2147483672" r:id="rId7"/>
    <p:sldLayoutId id="2147483673" r:id="rId8"/>
    <p:sldLayoutId id="2147483664" r:id="rId9"/>
    <p:sldLayoutId id="2147483674" r:id="rId10"/>
    <p:sldLayoutId id="2147483653" r:id="rId11"/>
    <p:sldLayoutId id="2147483667" r:id="rId12"/>
    <p:sldLayoutId id="2147483665" r:id="rId13"/>
  </p:sldLayoutIdLst>
  <p:hf hdr="0" ftr="0" dt="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diagramColors" Target="../diagrams/colors6.xml"/><Relationship Id="rId11" Type="http://schemas.openxmlformats.org/officeDocument/2006/relationships/image" Target="../media/image24.png"/><Relationship Id="rId5" Type="http://schemas.openxmlformats.org/officeDocument/2006/relationships/diagramQuickStyle" Target="../diagrams/quickStyle6.xml"/><Relationship Id="rId10" Type="http://schemas.openxmlformats.org/officeDocument/2006/relationships/image" Target="../media/image18.png"/><Relationship Id="rId4" Type="http://schemas.openxmlformats.org/officeDocument/2006/relationships/diagramLayout" Target="../diagrams/layout6.xml"/><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png"/><Relationship Id="rId7"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0.png"/><Relationship Id="rId7" Type="http://schemas.openxmlformats.org/officeDocument/2006/relationships/image" Target="../media/image15.pn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18.png"/><Relationship Id="rId4" Type="http://schemas.openxmlformats.org/officeDocument/2006/relationships/image" Target="../media/image31.pn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6.png"/><Relationship Id="rId7" Type="http://schemas.openxmlformats.org/officeDocument/2006/relationships/image" Target="../media/image36.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39.sv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hyperlink" Target="https://www.populationpyramid.net/pt/mo%C3%A7ambique/2021/" TargetMode="Externa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jpe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6.png"/><Relationship Id="rId7" Type="http://schemas.openxmlformats.org/officeDocument/2006/relationships/diagramLayout" Target="../diagrams/layout1.xml"/><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diagramData" Target="../diagrams/data1.xml"/><Relationship Id="rId5" Type="http://schemas.openxmlformats.org/officeDocument/2006/relationships/image" Target="../media/image18.png"/><Relationship Id="rId10" Type="http://schemas.microsoft.com/office/2007/relationships/diagramDrawing" Target="../diagrams/drawing1.xml"/><Relationship Id="rId4" Type="http://schemas.openxmlformats.org/officeDocument/2006/relationships/image" Target="../media/image17.png"/><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6.png"/><Relationship Id="rId7" Type="http://schemas.openxmlformats.org/officeDocument/2006/relationships/diagramLayout" Target="../diagrams/layout2.xml"/><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diagramData" Target="../diagrams/data2.xml"/><Relationship Id="rId5" Type="http://schemas.openxmlformats.org/officeDocument/2006/relationships/image" Target="../media/image18.png"/><Relationship Id="rId10" Type="http://schemas.microsoft.com/office/2007/relationships/diagramDrawing" Target="../diagrams/drawing2.xml"/><Relationship Id="rId4" Type="http://schemas.openxmlformats.org/officeDocument/2006/relationships/image" Target="../media/image17.png"/><Relationship Id="rId9" Type="http://schemas.openxmlformats.org/officeDocument/2006/relationships/diagramColors" Target="../diagrams/colors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diagramQuickStyle" Target="../diagrams/quickStyle4.xml"/><Relationship Id="rId18" Type="http://schemas.openxmlformats.org/officeDocument/2006/relationships/diagramQuickStyle" Target="../diagrams/quickStyle5.xml"/><Relationship Id="rId3" Type="http://schemas.openxmlformats.org/officeDocument/2006/relationships/image" Target="../media/image16.png"/><Relationship Id="rId7" Type="http://schemas.openxmlformats.org/officeDocument/2006/relationships/diagramLayout" Target="../diagrams/layout3.xml"/><Relationship Id="rId12" Type="http://schemas.openxmlformats.org/officeDocument/2006/relationships/diagramLayout" Target="../diagrams/layout4.xml"/><Relationship Id="rId17" Type="http://schemas.openxmlformats.org/officeDocument/2006/relationships/diagramLayout" Target="../diagrams/layout5.xml"/><Relationship Id="rId2" Type="http://schemas.openxmlformats.org/officeDocument/2006/relationships/image" Target="../media/image15.png"/><Relationship Id="rId16" Type="http://schemas.openxmlformats.org/officeDocument/2006/relationships/diagramData" Target="../diagrams/data5.xml"/><Relationship Id="rId20" Type="http://schemas.microsoft.com/office/2007/relationships/diagramDrawing" Target="../diagrams/drawing5.xml"/><Relationship Id="rId1" Type="http://schemas.openxmlformats.org/officeDocument/2006/relationships/slideLayout" Target="../slideLayouts/slideLayout5.xml"/><Relationship Id="rId6" Type="http://schemas.openxmlformats.org/officeDocument/2006/relationships/diagramData" Target="../diagrams/data3.xml"/><Relationship Id="rId11" Type="http://schemas.openxmlformats.org/officeDocument/2006/relationships/diagramData" Target="../diagrams/data4.xml"/><Relationship Id="rId5" Type="http://schemas.openxmlformats.org/officeDocument/2006/relationships/image" Target="../media/image18.png"/><Relationship Id="rId15" Type="http://schemas.microsoft.com/office/2007/relationships/diagramDrawing" Target="../diagrams/drawing4.xml"/><Relationship Id="rId10" Type="http://schemas.microsoft.com/office/2007/relationships/diagramDrawing" Target="../diagrams/drawing3.xml"/><Relationship Id="rId19" Type="http://schemas.openxmlformats.org/officeDocument/2006/relationships/diagramColors" Target="../diagrams/colors5.xml"/><Relationship Id="rId4" Type="http://schemas.openxmlformats.org/officeDocument/2006/relationships/image" Target="../media/image17.png"/><Relationship Id="rId9" Type="http://schemas.openxmlformats.org/officeDocument/2006/relationships/diagramColors" Target="../diagrams/colors3.xml"/><Relationship Id="rId14" Type="http://schemas.openxmlformats.org/officeDocument/2006/relationships/diagramColors" Target="../diagrams/colors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75451-6A4B-484B-9ED1-353CCE25B0F4}"/>
              </a:ext>
            </a:extLst>
          </p:cNvPr>
          <p:cNvSpPr>
            <a:spLocks noGrp="1"/>
          </p:cNvSpPr>
          <p:nvPr>
            <p:ph type="title"/>
          </p:nvPr>
        </p:nvSpPr>
        <p:spPr>
          <a:xfrm>
            <a:off x="1322318" y="1068460"/>
            <a:ext cx="6581301" cy="2121177"/>
          </a:xfrm>
        </p:spPr>
        <p:txBody>
          <a:bodyPr anchor="ctr">
            <a:normAutofit/>
          </a:bodyPr>
          <a:lstStyle/>
          <a:p>
            <a:r>
              <a:rPr lang="en-US" sz="3200" b="1" dirty="0"/>
              <a:t>Mozambique’s experience decentralizing HIV-RT proficiency testing panel production</a:t>
            </a:r>
          </a:p>
        </p:txBody>
      </p:sp>
      <p:sp>
        <p:nvSpPr>
          <p:cNvPr id="5" name="Content Placeholder 4">
            <a:extLst>
              <a:ext uri="{FF2B5EF4-FFF2-40B4-BE49-F238E27FC236}">
                <a16:creationId xmlns:a16="http://schemas.microsoft.com/office/drawing/2014/main" id="{C3DE22CD-2694-FD92-208E-B0AC972406C4}"/>
              </a:ext>
            </a:extLst>
          </p:cNvPr>
          <p:cNvSpPr>
            <a:spLocks noGrp="1"/>
          </p:cNvSpPr>
          <p:nvPr>
            <p:ph sz="half" idx="2"/>
          </p:nvPr>
        </p:nvSpPr>
        <p:spPr>
          <a:xfrm>
            <a:off x="1322388" y="3744154"/>
            <a:ext cx="7288212" cy="532572"/>
          </a:xfrm>
        </p:spPr>
        <p:txBody>
          <a:bodyPr>
            <a:normAutofit fontScale="92500"/>
          </a:bodyPr>
          <a:lstStyle/>
          <a:p>
            <a:r>
              <a:rPr lang="en-US" sz="2400" dirty="0"/>
              <a:t>HIV </a:t>
            </a:r>
            <a:r>
              <a:rPr lang="en-US" sz="2400" dirty="0" err="1"/>
              <a:t>RTCQI</a:t>
            </a:r>
            <a:r>
              <a:rPr lang="en-US" sz="2400" dirty="0"/>
              <a:t> Best Practices workshop – African Region</a:t>
            </a:r>
          </a:p>
        </p:txBody>
      </p:sp>
      <p:sp>
        <p:nvSpPr>
          <p:cNvPr id="6" name="Content Placeholder 4">
            <a:extLst>
              <a:ext uri="{FF2B5EF4-FFF2-40B4-BE49-F238E27FC236}">
                <a16:creationId xmlns:a16="http://schemas.microsoft.com/office/drawing/2014/main" id="{E7E27FA4-FFD5-1FAB-4F06-6C62AC4D47C3}"/>
              </a:ext>
            </a:extLst>
          </p:cNvPr>
          <p:cNvSpPr txBox="1">
            <a:spLocks/>
          </p:cNvSpPr>
          <p:nvPr/>
        </p:nvSpPr>
        <p:spPr>
          <a:xfrm>
            <a:off x="1322388" y="4791904"/>
            <a:ext cx="7288212" cy="532572"/>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spc="50" baseline="0">
                <a:solidFill>
                  <a:schemeClr val="tx1"/>
                </a:solidFill>
                <a:latin typeface="+mn-lt"/>
                <a:ea typeface="+mn-ea"/>
                <a:cs typeface="+mn-cs"/>
              </a:defRPr>
            </a:lvl1pPr>
            <a:lvl2pPr marL="283464"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2pPr>
            <a:lvl3pPr marL="566928"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3pPr>
            <a:lvl4pPr marL="859536"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4pPr>
            <a:lvl5pPr marL="1143000"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Cape Town| June 3-7, 2024</a:t>
            </a:r>
          </a:p>
        </p:txBody>
      </p:sp>
      <p:pic>
        <p:nvPicPr>
          <p:cNvPr id="3" name="Picture 2">
            <a:extLst>
              <a:ext uri="{FF2B5EF4-FFF2-40B4-BE49-F238E27FC236}">
                <a16:creationId xmlns:a16="http://schemas.microsoft.com/office/drawing/2014/main" id="{F74EF608-7E3A-75E1-2A2B-DF3770CF6988}"/>
              </a:ext>
            </a:extLst>
          </p:cNvPr>
          <p:cNvPicPr>
            <a:picLocks noChangeAspect="1"/>
          </p:cNvPicPr>
          <p:nvPr/>
        </p:nvPicPr>
        <p:blipFill rotWithShape="1">
          <a:blip r:embed="rId3"/>
          <a:srcRect l="31965" t="19157" r="36686" b="11724"/>
          <a:stretch/>
        </p:blipFill>
        <p:spPr>
          <a:xfrm rot="20296552">
            <a:off x="8472040" y="1644869"/>
            <a:ext cx="2589425" cy="356826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86058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A29F0E-62B2-3D8F-3B3A-B8A85226468E}"/>
              </a:ext>
            </a:extLst>
          </p:cNvPr>
          <p:cNvPicPr>
            <a:picLocks noChangeAspect="1"/>
          </p:cNvPicPr>
          <p:nvPr/>
        </p:nvPicPr>
        <p:blipFill>
          <a:blip r:embed="rId2"/>
          <a:stretch>
            <a:fillRect/>
          </a:stretch>
        </p:blipFill>
        <p:spPr>
          <a:xfrm>
            <a:off x="6010275" y="5948013"/>
            <a:ext cx="1352550" cy="733695"/>
          </a:xfrm>
          <a:prstGeom prst="rect">
            <a:avLst/>
          </a:prstGeom>
        </p:spPr>
      </p:pic>
      <p:graphicFrame>
        <p:nvGraphicFramePr>
          <p:cNvPr id="6" name="Diagram 5">
            <a:extLst>
              <a:ext uri="{FF2B5EF4-FFF2-40B4-BE49-F238E27FC236}">
                <a16:creationId xmlns:a16="http://schemas.microsoft.com/office/drawing/2014/main" id="{875292A1-0629-425C-D82C-75D817FDDC29}"/>
              </a:ext>
            </a:extLst>
          </p:cNvPr>
          <p:cNvGraphicFramePr/>
          <p:nvPr>
            <p:extLst>
              <p:ext uri="{D42A27DB-BD31-4B8C-83A1-F6EECF244321}">
                <p14:modId xmlns:p14="http://schemas.microsoft.com/office/powerpoint/2010/main" val="3609462145"/>
              </p:ext>
            </p:extLst>
          </p:nvPr>
        </p:nvGraphicFramePr>
        <p:xfrm>
          <a:off x="1728544" y="165102"/>
          <a:ext cx="10073529" cy="5821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3C78FC92-174F-7306-DF29-F67EF41D6F39}"/>
              </a:ext>
            </a:extLst>
          </p:cNvPr>
          <p:cNvSpPr>
            <a:spLocks noGrp="1"/>
          </p:cNvSpPr>
          <p:nvPr>
            <p:ph type="title"/>
          </p:nvPr>
        </p:nvSpPr>
        <p:spPr>
          <a:xfrm>
            <a:off x="465067" y="268360"/>
            <a:ext cx="3538761" cy="731765"/>
          </a:xfrm>
        </p:spPr>
        <p:txBody>
          <a:bodyPr>
            <a:normAutofit fontScale="90000"/>
          </a:bodyPr>
          <a:lstStyle/>
          <a:p>
            <a:r>
              <a:rPr lang="en-US" sz="3600" b="1" dirty="0"/>
              <a:t>HIV-RT pt cycle</a:t>
            </a:r>
          </a:p>
        </p:txBody>
      </p:sp>
      <p:sp>
        <p:nvSpPr>
          <p:cNvPr id="4" name="Slide Number Placeholder 3">
            <a:extLst>
              <a:ext uri="{FF2B5EF4-FFF2-40B4-BE49-F238E27FC236}">
                <a16:creationId xmlns:a16="http://schemas.microsoft.com/office/drawing/2014/main" id="{9540F8BD-2397-19AE-500A-3DC8AF4CA918}"/>
              </a:ext>
            </a:extLst>
          </p:cNvPr>
          <p:cNvSpPr>
            <a:spLocks noGrp="1"/>
          </p:cNvSpPr>
          <p:nvPr>
            <p:ph type="sldNum" sz="quarter" idx="12"/>
          </p:nvPr>
        </p:nvSpPr>
        <p:spPr/>
        <p:txBody>
          <a:bodyPr/>
          <a:lstStyle/>
          <a:p>
            <a:fld id="{A49DFD55-3C28-40EF-9E31-A92D2E4017FF}" type="slidenum">
              <a:rPr lang="en-US" smtClean="0"/>
              <a:pPr/>
              <a:t>10</a:t>
            </a:fld>
            <a:endParaRPr lang="en-US" dirty="0"/>
          </a:p>
        </p:txBody>
      </p:sp>
      <p:pic>
        <p:nvPicPr>
          <p:cNvPr id="3" name="Picture 2">
            <a:extLst>
              <a:ext uri="{FF2B5EF4-FFF2-40B4-BE49-F238E27FC236}">
                <a16:creationId xmlns:a16="http://schemas.microsoft.com/office/drawing/2014/main" id="{8ACDC508-FAFC-B975-F253-26CDECBF860B}"/>
              </a:ext>
            </a:extLst>
          </p:cNvPr>
          <p:cNvPicPr>
            <a:picLocks noChangeAspect="1"/>
          </p:cNvPicPr>
          <p:nvPr/>
        </p:nvPicPr>
        <p:blipFill>
          <a:blip r:embed="rId8"/>
          <a:stretch>
            <a:fillRect/>
          </a:stretch>
        </p:blipFill>
        <p:spPr>
          <a:xfrm>
            <a:off x="3717852" y="5958463"/>
            <a:ext cx="624622" cy="723246"/>
          </a:xfrm>
          <a:prstGeom prst="rect">
            <a:avLst/>
          </a:prstGeom>
        </p:spPr>
      </p:pic>
      <p:pic>
        <p:nvPicPr>
          <p:cNvPr id="8" name="Picture 7">
            <a:extLst>
              <a:ext uri="{FF2B5EF4-FFF2-40B4-BE49-F238E27FC236}">
                <a16:creationId xmlns:a16="http://schemas.microsoft.com/office/drawing/2014/main" id="{783247AE-DF00-4441-B581-34B6D8388646}"/>
              </a:ext>
            </a:extLst>
          </p:cNvPr>
          <p:cNvPicPr>
            <a:picLocks noChangeAspect="1"/>
          </p:cNvPicPr>
          <p:nvPr/>
        </p:nvPicPr>
        <p:blipFill>
          <a:blip r:embed="rId9"/>
          <a:stretch>
            <a:fillRect/>
          </a:stretch>
        </p:blipFill>
        <p:spPr>
          <a:xfrm>
            <a:off x="934767" y="5931352"/>
            <a:ext cx="1254726" cy="790122"/>
          </a:xfrm>
          <a:prstGeom prst="rect">
            <a:avLst/>
          </a:prstGeom>
        </p:spPr>
      </p:pic>
      <p:pic>
        <p:nvPicPr>
          <p:cNvPr id="13" name="Picture 12">
            <a:extLst>
              <a:ext uri="{FF2B5EF4-FFF2-40B4-BE49-F238E27FC236}">
                <a16:creationId xmlns:a16="http://schemas.microsoft.com/office/drawing/2014/main" id="{59694F97-9BC5-FB61-E823-5C44078990F7}"/>
              </a:ext>
            </a:extLst>
          </p:cNvPr>
          <p:cNvPicPr>
            <a:picLocks noChangeAspect="1"/>
          </p:cNvPicPr>
          <p:nvPr/>
        </p:nvPicPr>
        <p:blipFill>
          <a:blip r:embed="rId10"/>
          <a:stretch>
            <a:fillRect/>
          </a:stretch>
        </p:blipFill>
        <p:spPr>
          <a:xfrm>
            <a:off x="8988082" y="6114680"/>
            <a:ext cx="1475374" cy="374190"/>
          </a:xfrm>
          <a:prstGeom prst="rect">
            <a:avLst/>
          </a:prstGeom>
        </p:spPr>
      </p:pic>
      <p:pic>
        <p:nvPicPr>
          <p:cNvPr id="14" name="Picture 13">
            <a:extLst>
              <a:ext uri="{FF2B5EF4-FFF2-40B4-BE49-F238E27FC236}">
                <a16:creationId xmlns:a16="http://schemas.microsoft.com/office/drawing/2014/main" id="{8602B0F4-A4A0-3226-F6DB-B165D68A3157}"/>
              </a:ext>
            </a:extLst>
          </p:cNvPr>
          <p:cNvPicPr>
            <a:picLocks noChangeAspect="1"/>
          </p:cNvPicPr>
          <p:nvPr/>
        </p:nvPicPr>
        <p:blipFill>
          <a:blip r:embed="rId11"/>
          <a:stretch>
            <a:fillRect/>
          </a:stretch>
        </p:blipFill>
        <p:spPr>
          <a:xfrm>
            <a:off x="4883828" y="1362075"/>
            <a:ext cx="3971306" cy="3341399"/>
          </a:xfrm>
          <a:prstGeom prst="ellipse">
            <a:avLst/>
          </a:prstGeom>
          <a:ln>
            <a:noFill/>
          </a:ln>
          <a:effectLst>
            <a:softEdge rad="112500"/>
          </a:effectLst>
        </p:spPr>
      </p:pic>
    </p:spTree>
    <p:extLst>
      <p:ext uri="{BB962C8B-B14F-4D97-AF65-F5344CB8AC3E}">
        <p14:creationId xmlns:p14="http://schemas.microsoft.com/office/powerpoint/2010/main" val="2152134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FC92-174F-7306-DF29-F67EF41D6F39}"/>
              </a:ext>
            </a:extLst>
          </p:cNvPr>
          <p:cNvSpPr>
            <a:spLocks noGrp="1"/>
          </p:cNvSpPr>
          <p:nvPr>
            <p:ph type="title"/>
          </p:nvPr>
        </p:nvSpPr>
        <p:spPr>
          <a:xfrm>
            <a:off x="465068" y="268360"/>
            <a:ext cx="11279257" cy="731765"/>
          </a:xfrm>
        </p:spPr>
        <p:txBody>
          <a:bodyPr>
            <a:normAutofit/>
          </a:bodyPr>
          <a:lstStyle/>
          <a:p>
            <a:r>
              <a:rPr lang="pt-PT" sz="3200" b="1" dirty="0" err="1"/>
              <a:t>Resources</a:t>
            </a:r>
            <a:r>
              <a:rPr lang="pt-PT" sz="3200" b="1" dirty="0"/>
              <a:t> </a:t>
            </a:r>
            <a:r>
              <a:rPr lang="pt-PT" sz="3200" b="1" dirty="0" err="1"/>
              <a:t>needed</a:t>
            </a:r>
            <a:endParaRPr lang="en-US" sz="3200" b="1" dirty="0"/>
          </a:p>
        </p:txBody>
      </p:sp>
      <p:sp>
        <p:nvSpPr>
          <p:cNvPr id="6" name="Content Placeholder 5">
            <a:extLst>
              <a:ext uri="{FF2B5EF4-FFF2-40B4-BE49-F238E27FC236}">
                <a16:creationId xmlns:a16="http://schemas.microsoft.com/office/drawing/2014/main" id="{2078D3C6-F62C-A59D-9398-EA12B704E546}"/>
              </a:ext>
            </a:extLst>
          </p:cNvPr>
          <p:cNvSpPr>
            <a:spLocks noGrp="1"/>
          </p:cNvSpPr>
          <p:nvPr>
            <p:ph sz="half" idx="2"/>
          </p:nvPr>
        </p:nvSpPr>
        <p:spPr>
          <a:xfrm>
            <a:off x="447674" y="1696317"/>
            <a:ext cx="7558141" cy="4171084"/>
          </a:xfrm>
          <a:ln>
            <a:noFill/>
          </a:ln>
        </p:spPr>
        <p:txBody>
          <a:bodyPr>
            <a:normAutofit/>
          </a:bodyPr>
          <a:lstStyle/>
          <a:p>
            <a:pPr marL="285750" indent="-285750" rtl="0">
              <a:lnSpc>
                <a:spcPct val="100000"/>
              </a:lnSpc>
              <a:spcBef>
                <a:spcPts val="600"/>
              </a:spcBef>
              <a:spcAft>
                <a:spcPts val="60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0" spc="-1" dirty="0">
                <a:cs typeface="Calibri" panose="020F0502020204030204" pitchFamily="34" charset="0"/>
              </a:rPr>
              <a:t>Participant Manual </a:t>
            </a:r>
          </a:p>
          <a:p>
            <a:pPr marL="285750" indent="-285750" rtl="0">
              <a:lnSpc>
                <a:spcPct val="100000"/>
              </a:lnSpc>
              <a:spcBef>
                <a:spcPts val="600"/>
              </a:spcBef>
              <a:spcAft>
                <a:spcPts val="60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0" strike="noStrike" spc="-1" dirty="0">
                <a:cs typeface="Calibri" panose="020F0502020204030204" pitchFamily="34" charset="0"/>
              </a:rPr>
              <a:t>Participant data collection form</a:t>
            </a:r>
            <a:endParaRPr lang="en-US" sz="1800" b="0" spc="-1" dirty="0">
              <a:latin typeface="Tenorite" panose="00000500000000000000" pitchFamily="2" charset="0"/>
              <a:cs typeface="Calibri" panose="020F0502020204030204" pitchFamily="34" charset="0"/>
            </a:endParaRPr>
          </a:p>
          <a:p>
            <a:pPr marL="285750" indent="-285750" rtl="0">
              <a:lnSpc>
                <a:spcPct val="100000"/>
              </a:lnSpc>
              <a:spcBef>
                <a:spcPts val="600"/>
              </a:spcBef>
              <a:spcAft>
                <a:spcPts val="60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0" strike="noStrike" spc="-1" dirty="0">
                <a:cs typeface="Calibri" panose="020F0502020204030204" pitchFamily="34" charset="0"/>
              </a:rPr>
              <a:t>PT general instruction </a:t>
            </a:r>
            <a:r>
              <a:rPr lang="en-GB" b="0" spc="-1" dirty="0">
                <a:cs typeface="Calibri" panose="020F0502020204030204" pitchFamily="34" charset="0"/>
              </a:rPr>
              <a:t>job-aid</a:t>
            </a:r>
            <a:endParaRPr lang="en-GB" sz="1800" b="0" strike="noStrike" spc="-1" dirty="0">
              <a:cs typeface="Calibri" panose="020F0502020204030204" pitchFamily="34" charset="0"/>
            </a:endParaRPr>
          </a:p>
          <a:p>
            <a:pPr marL="285750" indent="-285750" rtl="0">
              <a:lnSpc>
                <a:spcPct val="100000"/>
              </a:lnSpc>
              <a:spcBef>
                <a:spcPts val="600"/>
              </a:spcBef>
              <a:spcAft>
                <a:spcPts val="60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0" spc="-1" dirty="0">
                <a:cs typeface="Calibri" panose="020F0502020204030204" pitchFamily="34" charset="0"/>
              </a:rPr>
              <a:t>PT Shipping and receiving form</a:t>
            </a:r>
          </a:p>
          <a:p>
            <a:pPr marL="285750" indent="-285750" rtl="0">
              <a:lnSpc>
                <a:spcPct val="100000"/>
              </a:lnSpc>
              <a:spcBef>
                <a:spcPts val="600"/>
              </a:spcBef>
              <a:spcAft>
                <a:spcPts val="60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0" spc="-1" dirty="0">
                <a:cs typeface="Calibri" panose="020F0502020204030204" pitchFamily="34" charset="0"/>
              </a:rPr>
              <a:t>PT Results Register form</a:t>
            </a:r>
          </a:p>
          <a:p>
            <a:pPr marL="285750" indent="-285750" rtl="0">
              <a:lnSpc>
                <a:spcPct val="100000"/>
              </a:lnSpc>
              <a:spcBef>
                <a:spcPts val="600"/>
              </a:spcBef>
              <a:spcAft>
                <a:spcPts val="60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0" spc="-1" dirty="0">
                <a:cs typeface="Calibri" panose="020F0502020204030204" pitchFamily="34" charset="0"/>
              </a:rPr>
              <a:t>Previous PT report</a:t>
            </a:r>
            <a:endParaRPr lang="en-GB" sz="1800" b="0" strike="noStrike" spc="-1" dirty="0">
              <a:cs typeface="Calibri" panose="020F0502020204030204" pitchFamily="34" charset="0"/>
            </a:endParaRPr>
          </a:p>
        </p:txBody>
      </p:sp>
      <p:sp>
        <p:nvSpPr>
          <p:cNvPr id="4" name="Slide Number Placeholder 3">
            <a:extLst>
              <a:ext uri="{FF2B5EF4-FFF2-40B4-BE49-F238E27FC236}">
                <a16:creationId xmlns:a16="http://schemas.microsoft.com/office/drawing/2014/main" id="{9540F8BD-2397-19AE-500A-3DC8AF4CA918}"/>
              </a:ext>
            </a:extLst>
          </p:cNvPr>
          <p:cNvSpPr>
            <a:spLocks noGrp="1"/>
          </p:cNvSpPr>
          <p:nvPr>
            <p:ph type="sldNum" sz="quarter" idx="12"/>
          </p:nvPr>
        </p:nvSpPr>
        <p:spPr/>
        <p:txBody>
          <a:bodyPr/>
          <a:lstStyle/>
          <a:p>
            <a:fld id="{A49DFD55-3C28-40EF-9E31-A92D2E4017FF}" type="slidenum">
              <a:rPr lang="en-US" smtClean="0"/>
              <a:pPr/>
              <a:t>11</a:t>
            </a:fld>
            <a:endParaRPr lang="en-US" dirty="0"/>
          </a:p>
        </p:txBody>
      </p:sp>
      <p:pic>
        <p:nvPicPr>
          <p:cNvPr id="2" name="Picture 1">
            <a:extLst>
              <a:ext uri="{FF2B5EF4-FFF2-40B4-BE49-F238E27FC236}">
                <a16:creationId xmlns:a16="http://schemas.microsoft.com/office/drawing/2014/main" id="{A0E7CA0D-F536-4AC5-8C7C-BFBCD2548E2C}"/>
              </a:ext>
            </a:extLst>
          </p:cNvPr>
          <p:cNvPicPr>
            <a:picLocks noChangeAspect="1"/>
          </p:cNvPicPr>
          <p:nvPr/>
        </p:nvPicPr>
        <p:blipFill>
          <a:blip r:embed="rId2"/>
          <a:stretch>
            <a:fillRect/>
          </a:stretch>
        </p:blipFill>
        <p:spPr>
          <a:xfrm>
            <a:off x="3717852" y="5958463"/>
            <a:ext cx="624622" cy="723246"/>
          </a:xfrm>
          <a:prstGeom prst="rect">
            <a:avLst/>
          </a:prstGeom>
        </p:spPr>
      </p:pic>
      <p:pic>
        <p:nvPicPr>
          <p:cNvPr id="3" name="Picture 2">
            <a:extLst>
              <a:ext uri="{FF2B5EF4-FFF2-40B4-BE49-F238E27FC236}">
                <a16:creationId xmlns:a16="http://schemas.microsoft.com/office/drawing/2014/main" id="{6491CEDD-C90A-9679-D456-39FBB72D72D6}"/>
              </a:ext>
            </a:extLst>
          </p:cNvPr>
          <p:cNvPicPr>
            <a:picLocks noChangeAspect="1"/>
          </p:cNvPicPr>
          <p:nvPr/>
        </p:nvPicPr>
        <p:blipFill>
          <a:blip r:embed="rId3"/>
          <a:stretch>
            <a:fillRect/>
          </a:stretch>
        </p:blipFill>
        <p:spPr>
          <a:xfrm>
            <a:off x="6010275" y="5948013"/>
            <a:ext cx="1352550" cy="733695"/>
          </a:xfrm>
          <a:prstGeom prst="rect">
            <a:avLst/>
          </a:prstGeom>
        </p:spPr>
      </p:pic>
      <p:pic>
        <p:nvPicPr>
          <p:cNvPr id="7" name="Picture 6">
            <a:extLst>
              <a:ext uri="{FF2B5EF4-FFF2-40B4-BE49-F238E27FC236}">
                <a16:creationId xmlns:a16="http://schemas.microsoft.com/office/drawing/2014/main" id="{A1332745-9489-E1A7-6EF2-8761A678FBD6}"/>
              </a:ext>
            </a:extLst>
          </p:cNvPr>
          <p:cNvPicPr>
            <a:picLocks noChangeAspect="1"/>
          </p:cNvPicPr>
          <p:nvPr/>
        </p:nvPicPr>
        <p:blipFill>
          <a:blip r:embed="rId4"/>
          <a:stretch>
            <a:fillRect/>
          </a:stretch>
        </p:blipFill>
        <p:spPr>
          <a:xfrm>
            <a:off x="934767" y="5931352"/>
            <a:ext cx="1254726" cy="790122"/>
          </a:xfrm>
          <a:prstGeom prst="rect">
            <a:avLst/>
          </a:prstGeom>
        </p:spPr>
      </p:pic>
      <p:pic>
        <p:nvPicPr>
          <p:cNvPr id="8" name="Picture 7">
            <a:extLst>
              <a:ext uri="{FF2B5EF4-FFF2-40B4-BE49-F238E27FC236}">
                <a16:creationId xmlns:a16="http://schemas.microsoft.com/office/drawing/2014/main" id="{B5020BB8-84C3-11F2-A062-616732A11FAA}"/>
              </a:ext>
            </a:extLst>
          </p:cNvPr>
          <p:cNvPicPr>
            <a:picLocks noChangeAspect="1"/>
          </p:cNvPicPr>
          <p:nvPr/>
        </p:nvPicPr>
        <p:blipFill>
          <a:blip r:embed="rId5"/>
          <a:stretch>
            <a:fillRect/>
          </a:stretch>
        </p:blipFill>
        <p:spPr>
          <a:xfrm>
            <a:off x="8988082" y="6114680"/>
            <a:ext cx="1475374" cy="374190"/>
          </a:xfrm>
          <a:prstGeom prst="rect">
            <a:avLst/>
          </a:prstGeom>
        </p:spPr>
      </p:pic>
      <p:pic>
        <p:nvPicPr>
          <p:cNvPr id="16" name="Picture 15">
            <a:extLst>
              <a:ext uri="{FF2B5EF4-FFF2-40B4-BE49-F238E27FC236}">
                <a16:creationId xmlns:a16="http://schemas.microsoft.com/office/drawing/2014/main" id="{9365C552-EC0D-A5E8-D1F7-C36F4F088B6F}"/>
              </a:ext>
            </a:extLst>
          </p:cNvPr>
          <p:cNvPicPr>
            <a:picLocks noChangeAspect="1"/>
          </p:cNvPicPr>
          <p:nvPr/>
        </p:nvPicPr>
        <p:blipFill>
          <a:blip r:embed="rId6"/>
          <a:stretch>
            <a:fillRect/>
          </a:stretch>
        </p:blipFill>
        <p:spPr>
          <a:xfrm rot="612104">
            <a:off x="5953343" y="1119629"/>
            <a:ext cx="1991425" cy="2832480"/>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E2BE9087-5CDC-9CF3-AEEE-14E4608FC69B}"/>
              </a:ext>
            </a:extLst>
          </p:cNvPr>
          <p:cNvPicPr>
            <a:picLocks noChangeAspect="1"/>
          </p:cNvPicPr>
          <p:nvPr/>
        </p:nvPicPr>
        <p:blipFill>
          <a:blip r:embed="rId7"/>
          <a:stretch>
            <a:fillRect/>
          </a:stretch>
        </p:blipFill>
        <p:spPr>
          <a:xfrm rot="1238413">
            <a:off x="7933386" y="2876279"/>
            <a:ext cx="2003293" cy="2842368"/>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FB633B0B-C00A-6A45-9DA8-D07A96E9DAE1}"/>
              </a:ext>
            </a:extLst>
          </p:cNvPr>
          <p:cNvPicPr>
            <a:picLocks noChangeAspect="1"/>
          </p:cNvPicPr>
          <p:nvPr/>
        </p:nvPicPr>
        <p:blipFill>
          <a:blip r:embed="rId8"/>
          <a:stretch>
            <a:fillRect/>
          </a:stretch>
        </p:blipFill>
        <p:spPr>
          <a:xfrm rot="19705923">
            <a:off x="9067919" y="948306"/>
            <a:ext cx="2003292" cy="2842367"/>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60B22858-8F49-5BF5-C7C2-CDD6EDA62837}"/>
              </a:ext>
            </a:extLst>
          </p:cNvPr>
          <p:cNvPicPr>
            <a:picLocks noChangeAspect="1"/>
          </p:cNvPicPr>
          <p:nvPr/>
        </p:nvPicPr>
        <p:blipFill>
          <a:blip r:embed="rId9"/>
          <a:stretch>
            <a:fillRect/>
          </a:stretch>
        </p:blipFill>
        <p:spPr>
          <a:xfrm rot="20632633">
            <a:off x="4462738" y="2903531"/>
            <a:ext cx="2003292" cy="28324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61233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1F50D0-EBA4-C099-4284-A04759AFBAA5}"/>
              </a:ext>
            </a:extLst>
          </p:cNvPr>
          <p:cNvPicPr>
            <a:picLocks noChangeAspect="1"/>
          </p:cNvPicPr>
          <p:nvPr/>
        </p:nvPicPr>
        <p:blipFill>
          <a:blip r:embed="rId2"/>
          <a:stretch>
            <a:fillRect/>
          </a:stretch>
        </p:blipFill>
        <p:spPr>
          <a:xfrm>
            <a:off x="9288578" y="1172774"/>
            <a:ext cx="2436244" cy="3476255"/>
          </a:xfrm>
          <a:prstGeom prst="rect">
            <a:avLst/>
          </a:prstGeom>
          <a:ln>
            <a:solidFill>
              <a:schemeClr val="accent1">
                <a:shade val="15000"/>
              </a:schemeClr>
            </a:solidFill>
          </a:ln>
        </p:spPr>
      </p:pic>
      <p:sp>
        <p:nvSpPr>
          <p:cNvPr id="4" name="Slide Number Placeholder 3">
            <a:extLst>
              <a:ext uri="{FF2B5EF4-FFF2-40B4-BE49-F238E27FC236}">
                <a16:creationId xmlns:a16="http://schemas.microsoft.com/office/drawing/2014/main" id="{8BA81A97-84FF-F667-2942-D2EFB5B0CD6E}"/>
              </a:ext>
            </a:extLst>
          </p:cNvPr>
          <p:cNvSpPr>
            <a:spLocks noGrp="1"/>
          </p:cNvSpPr>
          <p:nvPr>
            <p:ph type="sldNum" sz="quarter" idx="12"/>
          </p:nvPr>
        </p:nvSpPr>
        <p:spPr/>
        <p:txBody>
          <a:bodyPr/>
          <a:lstStyle/>
          <a:p>
            <a:fld id="{A49DFD55-3C28-40EF-9E31-A92D2E4017FF}" type="slidenum">
              <a:rPr lang="en-US" smtClean="0"/>
              <a:pPr/>
              <a:t>12</a:t>
            </a:fld>
            <a:endParaRPr lang="en-US" dirty="0"/>
          </a:p>
        </p:txBody>
      </p:sp>
      <p:sp>
        <p:nvSpPr>
          <p:cNvPr id="5" name="Content Placeholder 5">
            <a:extLst>
              <a:ext uri="{FF2B5EF4-FFF2-40B4-BE49-F238E27FC236}">
                <a16:creationId xmlns:a16="http://schemas.microsoft.com/office/drawing/2014/main" id="{5E060FA5-E1C7-8E4A-BCB0-CF8C6A96DC2A}"/>
              </a:ext>
            </a:extLst>
          </p:cNvPr>
          <p:cNvSpPr>
            <a:spLocks noGrp="1"/>
          </p:cNvSpPr>
          <p:nvPr>
            <p:ph sz="half" idx="2"/>
          </p:nvPr>
        </p:nvSpPr>
        <p:spPr>
          <a:xfrm>
            <a:off x="447674" y="1298842"/>
            <a:ext cx="5191126" cy="4539983"/>
          </a:xfrm>
          <a:ln>
            <a:solidFill>
              <a:schemeClr val="accent1">
                <a:shade val="15000"/>
              </a:schemeClr>
            </a:solidFill>
          </a:ln>
        </p:spPr>
        <p:txBody>
          <a:bodyPr>
            <a:normAutofit/>
          </a:bodyPr>
          <a:lstStyle/>
          <a:p>
            <a:pPr marL="285750" indent="-285750" rtl="0">
              <a:lnSpc>
                <a:spcPct val="100000"/>
              </a:lnSpc>
              <a:spcBef>
                <a:spcPts val="600"/>
              </a:spcBef>
              <a:spcAft>
                <a:spcPts val="60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0" spc="-1" dirty="0">
                <a:cs typeface="Calibri" panose="020F0502020204030204" pitchFamily="34" charset="0"/>
              </a:rPr>
              <a:t>A zip-lock plastic bag consisting of:</a:t>
            </a:r>
          </a:p>
          <a:p>
            <a:pPr marL="569214" lvl="1">
              <a:spcBef>
                <a:spcPts val="6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pc="-1" dirty="0">
                <a:cs typeface="Calibri" panose="020F0502020204030204" pitchFamily="34" charset="0"/>
              </a:rPr>
              <a:t>6</a:t>
            </a:r>
            <a:r>
              <a:rPr lang="en-GB" b="0" spc="-1" dirty="0">
                <a:cs typeface="Calibri" panose="020F0502020204030204" pitchFamily="34" charset="0"/>
              </a:rPr>
              <a:t> DTS samples, </a:t>
            </a:r>
          </a:p>
          <a:p>
            <a:pPr marL="569214" lvl="1">
              <a:spcBef>
                <a:spcPts val="6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0" spc="-1" dirty="0">
                <a:cs typeface="Calibri" panose="020F0502020204030204" pitchFamily="34" charset="0"/>
              </a:rPr>
              <a:t>2 mL of buffer solution, </a:t>
            </a:r>
          </a:p>
          <a:p>
            <a:pPr marL="569214" lvl="1">
              <a:spcBef>
                <a:spcPts val="6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0" spc="-1" dirty="0">
                <a:cs typeface="Calibri" panose="020F0502020204030204" pitchFamily="34" charset="0"/>
              </a:rPr>
              <a:t>7 disposal pipettes,</a:t>
            </a:r>
          </a:p>
          <a:p>
            <a:pPr marL="569214" lvl="1">
              <a:spcBef>
                <a:spcPts val="6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pc="-1" dirty="0">
                <a:cs typeface="Calibri" panose="020F0502020204030204" pitchFamily="34" charset="0"/>
              </a:rPr>
              <a:t>A</a:t>
            </a:r>
            <a:r>
              <a:rPr lang="en-GB" b="0" spc="-1" dirty="0">
                <a:cs typeface="Calibri" panose="020F0502020204030204" pitchFamily="34" charset="0"/>
              </a:rPr>
              <a:t> package insert informing the content as well as instructions on how to perform the assay. </a:t>
            </a:r>
          </a:p>
          <a:p>
            <a:pPr marL="285750" indent="-285750" rtl="0">
              <a:lnSpc>
                <a:spcPct val="100000"/>
              </a:lnSpc>
              <a:spcBef>
                <a:spcPts val="600"/>
              </a:spcBef>
              <a:spcAft>
                <a:spcPts val="60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0" spc="-1" dirty="0">
                <a:cs typeface="Calibri" panose="020F0502020204030204" pitchFamily="34" charset="0"/>
              </a:rPr>
              <a:t>Once received, participants should conduct the inspection of the material and report immediately to PPGQ should it is inconsistent with the package insert.</a:t>
            </a:r>
          </a:p>
        </p:txBody>
      </p:sp>
      <p:sp>
        <p:nvSpPr>
          <p:cNvPr id="6" name="Title 4">
            <a:extLst>
              <a:ext uri="{FF2B5EF4-FFF2-40B4-BE49-F238E27FC236}">
                <a16:creationId xmlns:a16="http://schemas.microsoft.com/office/drawing/2014/main" id="{C196166E-BEDF-9CFC-BC17-3A7AD8F3DD47}"/>
              </a:ext>
            </a:extLst>
          </p:cNvPr>
          <p:cNvSpPr>
            <a:spLocks noGrp="1"/>
          </p:cNvSpPr>
          <p:nvPr>
            <p:ph type="title"/>
          </p:nvPr>
        </p:nvSpPr>
        <p:spPr>
          <a:xfrm>
            <a:off x="456371" y="268360"/>
            <a:ext cx="11279257" cy="731765"/>
          </a:xfrm>
        </p:spPr>
        <p:txBody>
          <a:bodyPr>
            <a:normAutofit/>
          </a:bodyPr>
          <a:lstStyle/>
          <a:p>
            <a:r>
              <a:rPr lang="pt-PT" sz="3200" b="1" dirty="0" err="1"/>
              <a:t>constitution</a:t>
            </a:r>
            <a:r>
              <a:rPr lang="pt-PT" sz="3200" b="1" dirty="0"/>
              <a:t> of </a:t>
            </a:r>
            <a:r>
              <a:rPr lang="pt-PT" sz="3200" b="1" dirty="0" err="1"/>
              <a:t>the</a:t>
            </a:r>
            <a:r>
              <a:rPr lang="pt-PT" sz="3200" b="1" dirty="0"/>
              <a:t> </a:t>
            </a:r>
            <a:r>
              <a:rPr lang="pt-PT" sz="3200" b="1" dirty="0" err="1"/>
              <a:t>pt</a:t>
            </a:r>
            <a:r>
              <a:rPr lang="pt-PT" sz="3200" b="1" dirty="0"/>
              <a:t> </a:t>
            </a:r>
            <a:r>
              <a:rPr lang="pt-PT" sz="3200" b="1" dirty="0" err="1"/>
              <a:t>panel</a:t>
            </a:r>
            <a:endParaRPr lang="en-US" sz="3200" b="1" dirty="0"/>
          </a:p>
        </p:txBody>
      </p:sp>
      <p:pic>
        <p:nvPicPr>
          <p:cNvPr id="8" name="Picture 7">
            <a:extLst>
              <a:ext uri="{FF2B5EF4-FFF2-40B4-BE49-F238E27FC236}">
                <a16:creationId xmlns:a16="http://schemas.microsoft.com/office/drawing/2014/main" id="{BC01A291-3237-E2BD-0F7A-15A9FCD09B41}"/>
              </a:ext>
            </a:extLst>
          </p:cNvPr>
          <p:cNvPicPr>
            <a:picLocks noChangeAspect="1"/>
          </p:cNvPicPr>
          <p:nvPr/>
        </p:nvPicPr>
        <p:blipFill>
          <a:blip r:embed="rId3"/>
          <a:stretch>
            <a:fillRect/>
          </a:stretch>
        </p:blipFill>
        <p:spPr>
          <a:xfrm>
            <a:off x="5608638" y="1302880"/>
            <a:ext cx="3744911" cy="3026869"/>
          </a:xfrm>
          <a:prstGeom prst="rect">
            <a:avLst/>
          </a:prstGeom>
          <a:ln>
            <a:noFill/>
          </a:ln>
          <a:effectLst>
            <a:softEdge rad="112500"/>
          </a:effectLst>
        </p:spPr>
      </p:pic>
      <p:pic>
        <p:nvPicPr>
          <p:cNvPr id="9" name="Picture 2">
            <a:extLst>
              <a:ext uri="{FF2B5EF4-FFF2-40B4-BE49-F238E27FC236}">
                <a16:creationId xmlns:a16="http://schemas.microsoft.com/office/drawing/2014/main" id="{2DD267E0-0317-BDC6-0B73-30991385E4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4400" y="4865027"/>
            <a:ext cx="35861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ject 7">
            <a:extLst>
              <a:ext uri="{FF2B5EF4-FFF2-40B4-BE49-F238E27FC236}">
                <a16:creationId xmlns:a16="http://schemas.microsoft.com/office/drawing/2014/main" id="{5CE079DF-4214-98A0-2A66-9CA5EC05B153}"/>
              </a:ext>
            </a:extLst>
          </p:cNvPr>
          <p:cNvPicPr>
            <a:picLocks noChangeArrowheads="1"/>
          </p:cNvPicPr>
          <p:nvPr/>
        </p:nvPicPr>
        <p:blipFill>
          <a:blip r:embed="rId5">
            <a:extLst>
              <a:ext uri="{28A0092B-C50C-407E-A947-70E740481C1C}">
                <a14:useLocalDpi xmlns:a14="http://schemas.microsoft.com/office/drawing/2010/main" val="0"/>
              </a:ext>
            </a:extLst>
          </a:blip>
          <a:srcRect l="-115199" t="-128218" r="-125600" b="-93069"/>
          <a:stretch>
            <a:fillRect/>
          </a:stretch>
        </p:blipFill>
        <p:spPr bwMode="auto">
          <a:xfrm>
            <a:off x="9550400" y="5017426"/>
            <a:ext cx="5429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760924B8-0458-9326-01E5-34F337F1F2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13938" y="4793589"/>
            <a:ext cx="6477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58E1E4E3-DA15-69A6-1443-3449D5D4B398}"/>
              </a:ext>
            </a:extLst>
          </p:cNvPr>
          <p:cNvPicPr>
            <a:picLocks noChangeAspect="1"/>
          </p:cNvPicPr>
          <p:nvPr/>
        </p:nvPicPr>
        <p:blipFill>
          <a:blip r:embed="rId7"/>
          <a:stretch>
            <a:fillRect/>
          </a:stretch>
        </p:blipFill>
        <p:spPr>
          <a:xfrm>
            <a:off x="3717852" y="5958463"/>
            <a:ext cx="624622" cy="723246"/>
          </a:xfrm>
          <a:prstGeom prst="rect">
            <a:avLst/>
          </a:prstGeom>
        </p:spPr>
      </p:pic>
      <p:pic>
        <p:nvPicPr>
          <p:cNvPr id="13" name="Picture 12">
            <a:extLst>
              <a:ext uri="{FF2B5EF4-FFF2-40B4-BE49-F238E27FC236}">
                <a16:creationId xmlns:a16="http://schemas.microsoft.com/office/drawing/2014/main" id="{2896C2E9-74AC-3CDD-7882-5CB854133FFA}"/>
              </a:ext>
            </a:extLst>
          </p:cNvPr>
          <p:cNvPicPr>
            <a:picLocks noChangeAspect="1"/>
          </p:cNvPicPr>
          <p:nvPr/>
        </p:nvPicPr>
        <p:blipFill>
          <a:blip r:embed="rId8"/>
          <a:stretch>
            <a:fillRect/>
          </a:stretch>
        </p:blipFill>
        <p:spPr>
          <a:xfrm>
            <a:off x="6010275" y="5948013"/>
            <a:ext cx="1352550" cy="733695"/>
          </a:xfrm>
          <a:prstGeom prst="rect">
            <a:avLst/>
          </a:prstGeom>
        </p:spPr>
      </p:pic>
      <p:pic>
        <p:nvPicPr>
          <p:cNvPr id="14" name="Picture 13">
            <a:extLst>
              <a:ext uri="{FF2B5EF4-FFF2-40B4-BE49-F238E27FC236}">
                <a16:creationId xmlns:a16="http://schemas.microsoft.com/office/drawing/2014/main" id="{220C77B9-22F1-C4CF-4B66-E5C12D8B1509}"/>
              </a:ext>
            </a:extLst>
          </p:cNvPr>
          <p:cNvPicPr>
            <a:picLocks noChangeAspect="1"/>
          </p:cNvPicPr>
          <p:nvPr/>
        </p:nvPicPr>
        <p:blipFill>
          <a:blip r:embed="rId9"/>
          <a:stretch>
            <a:fillRect/>
          </a:stretch>
        </p:blipFill>
        <p:spPr>
          <a:xfrm>
            <a:off x="934767" y="5931352"/>
            <a:ext cx="1254726" cy="790122"/>
          </a:xfrm>
          <a:prstGeom prst="rect">
            <a:avLst/>
          </a:prstGeom>
        </p:spPr>
      </p:pic>
      <p:pic>
        <p:nvPicPr>
          <p:cNvPr id="15" name="Picture 14">
            <a:extLst>
              <a:ext uri="{FF2B5EF4-FFF2-40B4-BE49-F238E27FC236}">
                <a16:creationId xmlns:a16="http://schemas.microsoft.com/office/drawing/2014/main" id="{62687A17-7051-0DFB-56AD-B163CBE417F2}"/>
              </a:ext>
            </a:extLst>
          </p:cNvPr>
          <p:cNvPicPr>
            <a:picLocks noChangeAspect="1"/>
          </p:cNvPicPr>
          <p:nvPr/>
        </p:nvPicPr>
        <p:blipFill>
          <a:blip r:embed="rId10"/>
          <a:stretch>
            <a:fillRect/>
          </a:stretch>
        </p:blipFill>
        <p:spPr>
          <a:xfrm>
            <a:off x="8988082" y="6114680"/>
            <a:ext cx="1475374" cy="374190"/>
          </a:xfrm>
          <a:prstGeom prst="rect">
            <a:avLst/>
          </a:prstGeom>
        </p:spPr>
      </p:pic>
      <p:pic>
        <p:nvPicPr>
          <p:cNvPr id="16" name="Picture 4">
            <a:extLst>
              <a:ext uri="{FF2B5EF4-FFF2-40B4-BE49-F238E27FC236}">
                <a16:creationId xmlns:a16="http://schemas.microsoft.com/office/drawing/2014/main" id="{26FFE9A5-3A72-A387-6DED-A136B98FB4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94963" y="4793589"/>
            <a:ext cx="6477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145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FC92-174F-7306-DF29-F67EF41D6F39}"/>
              </a:ext>
            </a:extLst>
          </p:cNvPr>
          <p:cNvSpPr>
            <a:spLocks noGrp="1"/>
          </p:cNvSpPr>
          <p:nvPr>
            <p:ph type="title"/>
          </p:nvPr>
        </p:nvSpPr>
        <p:spPr>
          <a:xfrm>
            <a:off x="465068" y="268360"/>
            <a:ext cx="11279257" cy="731765"/>
          </a:xfrm>
        </p:spPr>
        <p:txBody>
          <a:bodyPr>
            <a:normAutofit/>
          </a:bodyPr>
          <a:lstStyle/>
          <a:p>
            <a:r>
              <a:rPr lang="pt-PT" sz="3200" b="1" dirty="0" err="1"/>
              <a:t>Pt</a:t>
            </a:r>
            <a:r>
              <a:rPr lang="pt-PT" sz="3200" b="1" dirty="0"/>
              <a:t> data management</a:t>
            </a:r>
            <a:endParaRPr lang="en-US" sz="3200" b="1" dirty="0"/>
          </a:p>
        </p:txBody>
      </p:sp>
      <p:sp>
        <p:nvSpPr>
          <p:cNvPr id="6" name="Content Placeholder 5">
            <a:extLst>
              <a:ext uri="{FF2B5EF4-FFF2-40B4-BE49-F238E27FC236}">
                <a16:creationId xmlns:a16="http://schemas.microsoft.com/office/drawing/2014/main" id="{2078D3C6-F62C-A59D-9398-EA12B704E546}"/>
              </a:ext>
            </a:extLst>
          </p:cNvPr>
          <p:cNvSpPr>
            <a:spLocks noGrp="1"/>
          </p:cNvSpPr>
          <p:nvPr>
            <p:ph sz="half" idx="2"/>
          </p:nvPr>
        </p:nvSpPr>
        <p:spPr>
          <a:xfrm>
            <a:off x="447675" y="1298842"/>
            <a:ext cx="6238875" cy="4568559"/>
          </a:xfrm>
          <a:ln>
            <a:solidFill>
              <a:schemeClr val="accent1">
                <a:shade val="15000"/>
              </a:schemeClr>
            </a:solidFill>
          </a:ln>
        </p:spPr>
        <p:txBody>
          <a:bodyPr>
            <a:normAutofit/>
          </a:bodyPr>
          <a:lstStyle/>
          <a:p>
            <a:pPr marL="285750" indent="-285750">
              <a:spcBef>
                <a:spcPts val="600"/>
              </a:spcBef>
              <a:spcAft>
                <a:spcPts val="60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0" spc="-1" dirty="0">
                <a:cs typeface="Calibri" panose="020F0502020204030204" pitchFamily="34" charset="0"/>
              </a:rPr>
              <a:t>Double entering of PT results.</a:t>
            </a:r>
          </a:p>
          <a:p>
            <a:pPr marL="285750" indent="-285750">
              <a:spcBef>
                <a:spcPts val="600"/>
              </a:spcBef>
              <a:spcAft>
                <a:spcPts val="60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0" spc="-1" dirty="0">
                <a:cs typeface="Calibri" panose="020F0502020204030204" pitchFamily="34" charset="0"/>
              </a:rPr>
              <a:t>Participant performance is automatically determined by the software comparing country parameters.</a:t>
            </a:r>
          </a:p>
          <a:p>
            <a:pPr marL="285750" indent="-285750">
              <a:spcBef>
                <a:spcPts val="600"/>
              </a:spcBef>
              <a:spcAft>
                <a:spcPts val="60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b="0" spc="-1" dirty="0">
              <a:cs typeface="Calibri" panose="020F0502020204030204" pitchFamily="34" charset="0"/>
            </a:endParaRPr>
          </a:p>
          <a:p>
            <a:pPr>
              <a:spcBef>
                <a:spcPts val="6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b="0" spc="-1" dirty="0">
              <a:cs typeface="Calibri" panose="020F0502020204030204" pitchFamily="34" charset="0"/>
            </a:endParaRPr>
          </a:p>
          <a:p>
            <a:pPr marL="285750" indent="-285750">
              <a:spcBef>
                <a:spcPts val="600"/>
              </a:spcBef>
              <a:spcAft>
                <a:spcPts val="60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b="0" spc="-1" dirty="0">
              <a:cs typeface="Calibri" panose="020F0502020204030204" pitchFamily="34" charset="0"/>
            </a:endParaRPr>
          </a:p>
          <a:p>
            <a:pPr marL="285750" indent="-285750">
              <a:spcBef>
                <a:spcPts val="600"/>
              </a:spcBef>
              <a:spcAft>
                <a:spcPts val="60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b="0" spc="-1" dirty="0">
              <a:cs typeface="Calibri" panose="020F0502020204030204" pitchFamily="34" charset="0"/>
            </a:endParaRPr>
          </a:p>
          <a:p>
            <a:pPr marL="285750" indent="-285750">
              <a:spcBef>
                <a:spcPts val="600"/>
              </a:spcBef>
              <a:spcAft>
                <a:spcPts val="60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0" spc="-1" dirty="0">
                <a:cs typeface="Calibri" panose="020F0502020204030204" pitchFamily="34" charset="0"/>
              </a:rPr>
              <a:t>Reports are electronically (email and/or WhatsApp) and/or physically sent to participants (at the next PT shipment).</a:t>
            </a:r>
          </a:p>
          <a:p>
            <a:pPr marL="285750" indent="-285750">
              <a:spcBef>
                <a:spcPts val="600"/>
              </a:spcBef>
              <a:spcAft>
                <a:spcPts val="60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0" spc="-1" dirty="0">
                <a:cs typeface="Calibri" panose="020F0502020204030204" pitchFamily="34" charset="0"/>
              </a:rPr>
              <a:t>Those with non-satisfactory results will receive it prior the next PT shipment to ensure corrective actions are promptly taken.</a:t>
            </a:r>
            <a:endParaRPr lang="en-GB" b="0" spc="-1" dirty="0">
              <a:cs typeface="Calibri" panose="020F0502020204030204" pitchFamily="34" charset="0"/>
            </a:endParaRPr>
          </a:p>
        </p:txBody>
      </p:sp>
      <p:sp>
        <p:nvSpPr>
          <p:cNvPr id="4" name="Slide Number Placeholder 3">
            <a:extLst>
              <a:ext uri="{FF2B5EF4-FFF2-40B4-BE49-F238E27FC236}">
                <a16:creationId xmlns:a16="http://schemas.microsoft.com/office/drawing/2014/main" id="{9540F8BD-2397-19AE-500A-3DC8AF4CA918}"/>
              </a:ext>
            </a:extLst>
          </p:cNvPr>
          <p:cNvSpPr>
            <a:spLocks noGrp="1"/>
          </p:cNvSpPr>
          <p:nvPr>
            <p:ph type="sldNum" sz="quarter" idx="12"/>
          </p:nvPr>
        </p:nvSpPr>
        <p:spPr/>
        <p:txBody>
          <a:bodyPr/>
          <a:lstStyle/>
          <a:p>
            <a:fld id="{A49DFD55-3C28-40EF-9E31-A92D2E4017FF}" type="slidenum">
              <a:rPr lang="en-US" smtClean="0"/>
              <a:pPr/>
              <a:t>13</a:t>
            </a:fld>
            <a:endParaRPr lang="en-US" dirty="0"/>
          </a:p>
        </p:txBody>
      </p:sp>
      <p:pic>
        <p:nvPicPr>
          <p:cNvPr id="2" name="Picture 1">
            <a:extLst>
              <a:ext uri="{FF2B5EF4-FFF2-40B4-BE49-F238E27FC236}">
                <a16:creationId xmlns:a16="http://schemas.microsoft.com/office/drawing/2014/main" id="{A0E7CA0D-F536-4AC5-8C7C-BFBCD2548E2C}"/>
              </a:ext>
            </a:extLst>
          </p:cNvPr>
          <p:cNvPicPr>
            <a:picLocks noChangeAspect="1"/>
          </p:cNvPicPr>
          <p:nvPr/>
        </p:nvPicPr>
        <p:blipFill>
          <a:blip r:embed="rId2"/>
          <a:stretch>
            <a:fillRect/>
          </a:stretch>
        </p:blipFill>
        <p:spPr>
          <a:xfrm>
            <a:off x="3717852" y="5958463"/>
            <a:ext cx="624622" cy="723246"/>
          </a:xfrm>
          <a:prstGeom prst="rect">
            <a:avLst/>
          </a:prstGeom>
        </p:spPr>
      </p:pic>
      <p:pic>
        <p:nvPicPr>
          <p:cNvPr id="3" name="Picture 2">
            <a:extLst>
              <a:ext uri="{FF2B5EF4-FFF2-40B4-BE49-F238E27FC236}">
                <a16:creationId xmlns:a16="http://schemas.microsoft.com/office/drawing/2014/main" id="{6491CEDD-C90A-9679-D456-39FBB72D72D6}"/>
              </a:ext>
            </a:extLst>
          </p:cNvPr>
          <p:cNvPicPr>
            <a:picLocks noChangeAspect="1"/>
          </p:cNvPicPr>
          <p:nvPr/>
        </p:nvPicPr>
        <p:blipFill>
          <a:blip r:embed="rId3"/>
          <a:stretch>
            <a:fillRect/>
          </a:stretch>
        </p:blipFill>
        <p:spPr>
          <a:xfrm>
            <a:off x="6010275" y="5948013"/>
            <a:ext cx="1352550" cy="733695"/>
          </a:xfrm>
          <a:prstGeom prst="rect">
            <a:avLst/>
          </a:prstGeom>
        </p:spPr>
      </p:pic>
      <p:pic>
        <p:nvPicPr>
          <p:cNvPr id="7" name="Picture 6">
            <a:extLst>
              <a:ext uri="{FF2B5EF4-FFF2-40B4-BE49-F238E27FC236}">
                <a16:creationId xmlns:a16="http://schemas.microsoft.com/office/drawing/2014/main" id="{A1332745-9489-E1A7-6EF2-8761A678FBD6}"/>
              </a:ext>
            </a:extLst>
          </p:cNvPr>
          <p:cNvPicPr>
            <a:picLocks noChangeAspect="1"/>
          </p:cNvPicPr>
          <p:nvPr/>
        </p:nvPicPr>
        <p:blipFill>
          <a:blip r:embed="rId4"/>
          <a:stretch>
            <a:fillRect/>
          </a:stretch>
        </p:blipFill>
        <p:spPr>
          <a:xfrm>
            <a:off x="934767" y="5931352"/>
            <a:ext cx="1254726" cy="790122"/>
          </a:xfrm>
          <a:prstGeom prst="rect">
            <a:avLst/>
          </a:prstGeom>
        </p:spPr>
      </p:pic>
      <p:pic>
        <p:nvPicPr>
          <p:cNvPr id="8" name="Picture 7">
            <a:extLst>
              <a:ext uri="{FF2B5EF4-FFF2-40B4-BE49-F238E27FC236}">
                <a16:creationId xmlns:a16="http://schemas.microsoft.com/office/drawing/2014/main" id="{B5020BB8-84C3-11F2-A062-616732A11FAA}"/>
              </a:ext>
            </a:extLst>
          </p:cNvPr>
          <p:cNvPicPr>
            <a:picLocks noChangeAspect="1"/>
          </p:cNvPicPr>
          <p:nvPr/>
        </p:nvPicPr>
        <p:blipFill>
          <a:blip r:embed="rId5"/>
          <a:stretch>
            <a:fillRect/>
          </a:stretch>
        </p:blipFill>
        <p:spPr>
          <a:xfrm>
            <a:off x="8988082" y="6114680"/>
            <a:ext cx="1475374" cy="374190"/>
          </a:xfrm>
          <a:prstGeom prst="rect">
            <a:avLst/>
          </a:prstGeom>
        </p:spPr>
      </p:pic>
      <p:pic>
        <p:nvPicPr>
          <p:cNvPr id="20" name="Picture 19">
            <a:extLst>
              <a:ext uri="{FF2B5EF4-FFF2-40B4-BE49-F238E27FC236}">
                <a16:creationId xmlns:a16="http://schemas.microsoft.com/office/drawing/2014/main" id="{403B48FD-E501-AADA-C028-70A7B0CA5ED9}"/>
              </a:ext>
            </a:extLst>
          </p:cNvPr>
          <p:cNvPicPr>
            <a:picLocks noChangeAspect="1"/>
          </p:cNvPicPr>
          <p:nvPr/>
        </p:nvPicPr>
        <p:blipFill>
          <a:blip r:embed="rId6"/>
          <a:stretch>
            <a:fillRect/>
          </a:stretch>
        </p:blipFill>
        <p:spPr>
          <a:xfrm>
            <a:off x="6762750" y="2128622"/>
            <a:ext cx="5148711" cy="2976778"/>
          </a:xfrm>
          <a:prstGeom prst="rect">
            <a:avLst/>
          </a:prstGeom>
        </p:spPr>
      </p:pic>
      <p:graphicFrame>
        <p:nvGraphicFramePr>
          <p:cNvPr id="9" name="Table 8">
            <a:extLst>
              <a:ext uri="{FF2B5EF4-FFF2-40B4-BE49-F238E27FC236}">
                <a16:creationId xmlns:a16="http://schemas.microsoft.com/office/drawing/2014/main" id="{AB2C4277-8B39-55A3-32B4-1DFDD696397F}"/>
              </a:ext>
            </a:extLst>
          </p:cNvPr>
          <p:cNvGraphicFramePr>
            <a:graphicFrameLocks noGrp="1"/>
          </p:cNvGraphicFramePr>
          <p:nvPr>
            <p:extLst>
              <p:ext uri="{D42A27DB-BD31-4B8C-83A1-F6EECF244321}">
                <p14:modId xmlns:p14="http://schemas.microsoft.com/office/powerpoint/2010/main" val="165111027"/>
              </p:ext>
            </p:extLst>
          </p:nvPr>
        </p:nvGraphicFramePr>
        <p:xfrm>
          <a:off x="1610024" y="2482215"/>
          <a:ext cx="4215656" cy="1564344"/>
        </p:xfrm>
        <a:graphic>
          <a:graphicData uri="http://schemas.openxmlformats.org/drawingml/2006/table">
            <a:tbl>
              <a:tblPr/>
              <a:tblGrid>
                <a:gridCol w="1492499">
                  <a:extLst>
                    <a:ext uri="{9D8B030D-6E8A-4147-A177-3AD203B41FA5}">
                      <a16:colId xmlns:a16="http://schemas.microsoft.com/office/drawing/2014/main" val="603660020"/>
                    </a:ext>
                  </a:extLst>
                </a:gridCol>
                <a:gridCol w="1374670">
                  <a:extLst>
                    <a:ext uri="{9D8B030D-6E8A-4147-A177-3AD203B41FA5}">
                      <a16:colId xmlns:a16="http://schemas.microsoft.com/office/drawing/2014/main" val="51124710"/>
                    </a:ext>
                  </a:extLst>
                </a:gridCol>
                <a:gridCol w="1348487">
                  <a:extLst>
                    <a:ext uri="{9D8B030D-6E8A-4147-A177-3AD203B41FA5}">
                      <a16:colId xmlns:a16="http://schemas.microsoft.com/office/drawing/2014/main" val="1929611182"/>
                    </a:ext>
                  </a:extLst>
                </a:gridCol>
              </a:tblGrid>
              <a:tr h="270510">
                <a:tc>
                  <a:txBody>
                    <a:bodyPr/>
                    <a:lstStyle/>
                    <a:p>
                      <a:pPr algn="ctr" fontAlgn="b"/>
                      <a:r>
                        <a:rPr lang="en-US" sz="1400" b="1" i="0" u="none" strike="noStrike" dirty="0">
                          <a:solidFill>
                            <a:srgbClr val="000000"/>
                          </a:solidFill>
                          <a:effectLst/>
                          <a:latin typeface="Calibri" panose="020F0502020204030204" pitchFamily="34" charset="0"/>
                        </a:rPr>
                        <a:t>Compliance with the testing algorithm</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Calibri" panose="020F0502020204030204" pitchFamily="34" charset="0"/>
                        </a:rPr>
                        <a:t>Reagent shelf life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indent="-457200" algn="ctr" fontAlgn="b"/>
                      <a:r>
                        <a:rPr lang="en-US" sz="1400" b="1" i="0" u="none" strike="noStrike" dirty="0">
                          <a:solidFill>
                            <a:srgbClr val="000000"/>
                          </a:solidFill>
                          <a:effectLst/>
                          <a:latin typeface="Calibri" panose="020F0502020204030204" pitchFamily="34" charset="0"/>
                        </a:rPr>
                        <a:t>Participant performance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27460438"/>
                  </a:ext>
                </a:extLst>
              </a:tr>
              <a:tr h="229161">
                <a:tc>
                  <a:txBody>
                    <a:bodyPr/>
                    <a:lstStyle/>
                    <a:p>
                      <a:pPr algn="ctr" fontAlgn="b"/>
                      <a:r>
                        <a:rPr lang="en-US" sz="1400" b="0" i="0" u="none" strike="noStrike">
                          <a:solidFill>
                            <a:srgbClr val="000000"/>
                          </a:solidFill>
                          <a:effectLst/>
                          <a:latin typeface="Calibri" panose="020F0502020204030204" pitchFamily="34" charset="0"/>
                        </a:rPr>
                        <a:t>100%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FF0000"/>
                          </a:solidFill>
                          <a:effectLst/>
                          <a:latin typeface="Calibri" panose="020F0502020204030204" pitchFamily="34" charset="0"/>
                        </a:rPr>
                        <a:t>Expired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Failed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19244041"/>
                  </a:ext>
                </a:extLst>
              </a:tr>
              <a:tr h="229161">
                <a:tc>
                  <a:txBody>
                    <a:bodyPr/>
                    <a:lstStyle/>
                    <a:p>
                      <a:pPr algn="ctr" fontAlgn="b"/>
                      <a:r>
                        <a:rPr lang="en-US" sz="1400" b="0" i="0" u="none" strike="noStrike" dirty="0">
                          <a:solidFill>
                            <a:srgbClr val="FF0000"/>
                          </a:solidFill>
                          <a:effectLst/>
                          <a:latin typeface="Calibri" panose="020F0502020204030204" pitchFamily="34" charset="0"/>
                        </a:rPr>
                        <a:t>&lt; 80%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Valid shelf life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Failed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489158840"/>
                  </a:ext>
                </a:extLst>
              </a:tr>
              <a:tr h="229161">
                <a:tc>
                  <a:txBody>
                    <a:bodyPr/>
                    <a:lstStyle/>
                    <a:p>
                      <a:pPr algn="ctr" fontAlgn="b"/>
                      <a:r>
                        <a:rPr lang="en-US" sz="1400" b="0" i="0" u="none" strike="noStrike">
                          <a:solidFill>
                            <a:srgbClr val="000000"/>
                          </a:solidFill>
                          <a:effectLst/>
                          <a:latin typeface="Calibri" panose="020F0502020204030204" pitchFamily="34" charset="0"/>
                        </a:rPr>
                        <a:t>&gt;= 80%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Valid shelf life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Satisfactory</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972883161"/>
                  </a:ext>
                </a:extLst>
              </a:tr>
              <a:tr h="229161">
                <a:tc>
                  <a:txBody>
                    <a:bodyPr/>
                    <a:lstStyle/>
                    <a:p>
                      <a:pPr algn="ctr" fontAlgn="b"/>
                      <a:r>
                        <a:rPr lang="en-US" sz="1400" b="0" i="0" u="none" strike="noStrike">
                          <a:solidFill>
                            <a:srgbClr val="000000"/>
                          </a:solidFill>
                          <a:effectLst/>
                          <a:latin typeface="Calibri" panose="020F0502020204030204" pitchFamily="34" charset="0"/>
                        </a:rPr>
                        <a:t>100%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Valid shelf life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Excellent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163443304"/>
                  </a:ext>
                </a:extLst>
              </a:tr>
            </a:tbl>
          </a:graphicData>
        </a:graphic>
      </p:graphicFrame>
    </p:spTree>
    <p:extLst>
      <p:ext uri="{BB962C8B-B14F-4D97-AF65-F5344CB8AC3E}">
        <p14:creationId xmlns:p14="http://schemas.microsoft.com/office/powerpoint/2010/main" val="4216010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FC92-174F-7306-DF29-F67EF41D6F39}"/>
              </a:ext>
            </a:extLst>
          </p:cNvPr>
          <p:cNvSpPr>
            <a:spLocks noGrp="1"/>
          </p:cNvSpPr>
          <p:nvPr>
            <p:ph type="title"/>
          </p:nvPr>
        </p:nvSpPr>
        <p:spPr>
          <a:xfrm>
            <a:off x="465068" y="268360"/>
            <a:ext cx="11279257" cy="731765"/>
          </a:xfrm>
        </p:spPr>
        <p:txBody>
          <a:bodyPr>
            <a:normAutofit/>
          </a:bodyPr>
          <a:lstStyle/>
          <a:p>
            <a:r>
              <a:rPr lang="pt-PT" sz="3200" b="1" dirty="0" err="1"/>
              <a:t>participation</a:t>
            </a:r>
            <a:r>
              <a:rPr lang="pt-PT" sz="3200" b="1" dirty="0"/>
              <a:t> </a:t>
            </a:r>
            <a:r>
              <a:rPr lang="pt-PT" sz="3200" b="1" dirty="0" err="1"/>
              <a:t>acknowledgement</a:t>
            </a:r>
            <a:r>
              <a:rPr lang="pt-PT" sz="3200" b="1" dirty="0"/>
              <a:t> and ta</a:t>
            </a:r>
            <a:endParaRPr lang="en-US" sz="3200" b="1" dirty="0"/>
          </a:p>
        </p:txBody>
      </p:sp>
      <p:sp>
        <p:nvSpPr>
          <p:cNvPr id="6" name="Content Placeholder 5">
            <a:extLst>
              <a:ext uri="{FF2B5EF4-FFF2-40B4-BE49-F238E27FC236}">
                <a16:creationId xmlns:a16="http://schemas.microsoft.com/office/drawing/2014/main" id="{2078D3C6-F62C-A59D-9398-EA12B704E546}"/>
              </a:ext>
            </a:extLst>
          </p:cNvPr>
          <p:cNvSpPr>
            <a:spLocks noGrp="1"/>
          </p:cNvSpPr>
          <p:nvPr>
            <p:ph sz="half" idx="2"/>
          </p:nvPr>
        </p:nvSpPr>
        <p:spPr>
          <a:xfrm>
            <a:off x="447675" y="1253274"/>
            <a:ext cx="5191126" cy="4614127"/>
          </a:xfrm>
          <a:ln>
            <a:solidFill>
              <a:schemeClr val="accent1">
                <a:shade val="15000"/>
              </a:schemeClr>
            </a:solidFill>
          </a:ln>
        </p:spPr>
        <p:txBody>
          <a:bodyPr>
            <a:normAutofit/>
          </a:bodyPr>
          <a:lstStyle/>
          <a:p>
            <a:pPr marL="285750" indent="-285750" rtl="0">
              <a:lnSpc>
                <a:spcPct val="100000"/>
              </a:lnSpc>
              <a:spcBef>
                <a:spcPts val="600"/>
              </a:spcBef>
              <a:spcAft>
                <a:spcPts val="60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0" strike="noStrike" spc="-1" dirty="0">
                <a:cs typeface="Calibri" panose="020F0502020204030204" pitchFamily="34" charset="0"/>
              </a:rPr>
              <a:t>Sites are provided with an annual basis </a:t>
            </a:r>
            <a:r>
              <a:rPr lang="en-GB" b="0" spc="-1" dirty="0">
                <a:cs typeface="Calibri" panose="020F0502020204030204" pitchFamily="34" charset="0"/>
              </a:rPr>
              <a:t>recognition/certification</a:t>
            </a:r>
            <a:r>
              <a:rPr lang="en-GB" sz="1800" b="0" strike="noStrike" spc="-1" dirty="0">
                <a:cs typeface="Calibri" panose="020F0502020204030204" pitchFamily="34" charset="0"/>
              </a:rPr>
              <a:t>:</a:t>
            </a:r>
          </a:p>
          <a:p>
            <a:pPr marL="569214" lvl="1">
              <a:spcBef>
                <a:spcPts val="6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spc="-1" dirty="0">
                <a:cs typeface="Calibri" panose="020F0502020204030204" pitchFamily="34" charset="0"/>
              </a:rPr>
              <a:t>Recognition of Participation</a:t>
            </a:r>
            <a:r>
              <a:rPr lang="en-GB" spc="-1" dirty="0">
                <a:cs typeface="Calibri" panose="020F0502020204030204" pitchFamily="34" charset="0"/>
              </a:rPr>
              <a:t>, regardless if passed or failed the </a:t>
            </a:r>
            <a:r>
              <a:rPr lang="en-GB" spc="-1" dirty="0" err="1">
                <a:cs typeface="Calibri" panose="020F0502020204030204" pitchFamily="34" charset="0"/>
              </a:rPr>
              <a:t>PTs</a:t>
            </a:r>
            <a:r>
              <a:rPr lang="en-GB" spc="-1" dirty="0">
                <a:cs typeface="Calibri" panose="020F0502020204030204" pitchFamily="34" charset="0"/>
              </a:rPr>
              <a:t> provided throughout the year;</a:t>
            </a:r>
          </a:p>
          <a:p>
            <a:pPr marL="569214" lvl="1">
              <a:spcBef>
                <a:spcPts val="600"/>
              </a:spcBef>
              <a:spcAft>
                <a:spcPts val="6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spc="-1" dirty="0">
                <a:cs typeface="Calibri" panose="020F0502020204030204" pitchFamily="34" charset="0"/>
              </a:rPr>
              <a:t>Certification of Excellency</a:t>
            </a:r>
            <a:r>
              <a:rPr lang="en-GB" spc="-1" dirty="0">
                <a:cs typeface="Calibri" panose="020F0502020204030204" pitchFamily="34" charset="0"/>
              </a:rPr>
              <a:t>, should the site has successfully passed all PT panels throughout the year.</a:t>
            </a:r>
            <a:endParaRPr lang="en-GB" b="0" spc="-1" dirty="0">
              <a:cs typeface="Calibri" panose="020F0502020204030204" pitchFamily="34" charset="0"/>
            </a:endParaRPr>
          </a:p>
          <a:p>
            <a:pPr marL="285750" indent="-285750" rtl="0">
              <a:lnSpc>
                <a:spcPct val="100000"/>
              </a:lnSpc>
              <a:spcBef>
                <a:spcPts val="600"/>
              </a:spcBef>
              <a:spcAft>
                <a:spcPts val="60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pc="-1" dirty="0">
                <a:cs typeface="Calibri" panose="020F0502020204030204" pitchFamily="34" charset="0"/>
              </a:rPr>
              <a:t>Site technical assistance</a:t>
            </a:r>
            <a:r>
              <a:rPr lang="en-GB" b="0" spc="-1" dirty="0">
                <a:cs typeface="Calibri" panose="020F0502020204030204" pitchFamily="34" charset="0"/>
              </a:rPr>
              <a:t> is carried-out at least once a year to all participants with unsatisfactory results, low participation as well as to new testing sites.</a:t>
            </a:r>
            <a:endParaRPr lang="en-GB" sz="1800" b="0" strike="noStrike" spc="-1" dirty="0">
              <a:cs typeface="Calibri" panose="020F0502020204030204" pitchFamily="34" charset="0"/>
            </a:endParaRPr>
          </a:p>
        </p:txBody>
      </p:sp>
      <p:sp>
        <p:nvSpPr>
          <p:cNvPr id="4" name="Slide Number Placeholder 3">
            <a:extLst>
              <a:ext uri="{FF2B5EF4-FFF2-40B4-BE49-F238E27FC236}">
                <a16:creationId xmlns:a16="http://schemas.microsoft.com/office/drawing/2014/main" id="{9540F8BD-2397-19AE-500A-3DC8AF4CA918}"/>
              </a:ext>
            </a:extLst>
          </p:cNvPr>
          <p:cNvSpPr>
            <a:spLocks noGrp="1"/>
          </p:cNvSpPr>
          <p:nvPr>
            <p:ph type="sldNum" sz="quarter" idx="12"/>
          </p:nvPr>
        </p:nvSpPr>
        <p:spPr/>
        <p:txBody>
          <a:bodyPr/>
          <a:lstStyle/>
          <a:p>
            <a:fld id="{A49DFD55-3C28-40EF-9E31-A92D2E4017FF}" type="slidenum">
              <a:rPr lang="en-US" smtClean="0"/>
              <a:pPr/>
              <a:t>14</a:t>
            </a:fld>
            <a:endParaRPr lang="en-US" dirty="0"/>
          </a:p>
        </p:txBody>
      </p:sp>
      <p:pic>
        <p:nvPicPr>
          <p:cNvPr id="2" name="Picture 1">
            <a:extLst>
              <a:ext uri="{FF2B5EF4-FFF2-40B4-BE49-F238E27FC236}">
                <a16:creationId xmlns:a16="http://schemas.microsoft.com/office/drawing/2014/main" id="{A0E7CA0D-F536-4AC5-8C7C-BFBCD2548E2C}"/>
              </a:ext>
            </a:extLst>
          </p:cNvPr>
          <p:cNvPicPr>
            <a:picLocks noChangeAspect="1"/>
          </p:cNvPicPr>
          <p:nvPr/>
        </p:nvPicPr>
        <p:blipFill>
          <a:blip r:embed="rId2"/>
          <a:stretch>
            <a:fillRect/>
          </a:stretch>
        </p:blipFill>
        <p:spPr>
          <a:xfrm>
            <a:off x="3717852" y="5958463"/>
            <a:ext cx="624622" cy="723246"/>
          </a:xfrm>
          <a:prstGeom prst="rect">
            <a:avLst/>
          </a:prstGeom>
        </p:spPr>
      </p:pic>
      <p:pic>
        <p:nvPicPr>
          <p:cNvPr id="3" name="Picture 2">
            <a:extLst>
              <a:ext uri="{FF2B5EF4-FFF2-40B4-BE49-F238E27FC236}">
                <a16:creationId xmlns:a16="http://schemas.microsoft.com/office/drawing/2014/main" id="{6491CEDD-C90A-9679-D456-39FBB72D72D6}"/>
              </a:ext>
            </a:extLst>
          </p:cNvPr>
          <p:cNvPicPr>
            <a:picLocks noChangeAspect="1"/>
          </p:cNvPicPr>
          <p:nvPr/>
        </p:nvPicPr>
        <p:blipFill>
          <a:blip r:embed="rId3"/>
          <a:stretch>
            <a:fillRect/>
          </a:stretch>
        </p:blipFill>
        <p:spPr>
          <a:xfrm>
            <a:off x="6010275" y="5948013"/>
            <a:ext cx="1352550" cy="733695"/>
          </a:xfrm>
          <a:prstGeom prst="rect">
            <a:avLst/>
          </a:prstGeom>
        </p:spPr>
      </p:pic>
      <p:pic>
        <p:nvPicPr>
          <p:cNvPr id="7" name="Picture 6">
            <a:extLst>
              <a:ext uri="{FF2B5EF4-FFF2-40B4-BE49-F238E27FC236}">
                <a16:creationId xmlns:a16="http://schemas.microsoft.com/office/drawing/2014/main" id="{A1332745-9489-E1A7-6EF2-8761A678FBD6}"/>
              </a:ext>
            </a:extLst>
          </p:cNvPr>
          <p:cNvPicPr>
            <a:picLocks noChangeAspect="1"/>
          </p:cNvPicPr>
          <p:nvPr/>
        </p:nvPicPr>
        <p:blipFill>
          <a:blip r:embed="rId4"/>
          <a:stretch>
            <a:fillRect/>
          </a:stretch>
        </p:blipFill>
        <p:spPr>
          <a:xfrm>
            <a:off x="934767" y="5931352"/>
            <a:ext cx="1254726" cy="790122"/>
          </a:xfrm>
          <a:prstGeom prst="rect">
            <a:avLst/>
          </a:prstGeom>
        </p:spPr>
      </p:pic>
      <p:pic>
        <p:nvPicPr>
          <p:cNvPr id="8" name="Picture 7">
            <a:extLst>
              <a:ext uri="{FF2B5EF4-FFF2-40B4-BE49-F238E27FC236}">
                <a16:creationId xmlns:a16="http://schemas.microsoft.com/office/drawing/2014/main" id="{B5020BB8-84C3-11F2-A062-616732A11FAA}"/>
              </a:ext>
            </a:extLst>
          </p:cNvPr>
          <p:cNvPicPr>
            <a:picLocks noChangeAspect="1"/>
          </p:cNvPicPr>
          <p:nvPr/>
        </p:nvPicPr>
        <p:blipFill>
          <a:blip r:embed="rId5"/>
          <a:stretch>
            <a:fillRect/>
          </a:stretch>
        </p:blipFill>
        <p:spPr>
          <a:xfrm>
            <a:off x="8988082" y="6114680"/>
            <a:ext cx="1475374" cy="374190"/>
          </a:xfrm>
          <a:prstGeom prst="rect">
            <a:avLst/>
          </a:prstGeom>
        </p:spPr>
      </p:pic>
      <p:pic>
        <p:nvPicPr>
          <p:cNvPr id="11" name="Picture 10">
            <a:extLst>
              <a:ext uri="{FF2B5EF4-FFF2-40B4-BE49-F238E27FC236}">
                <a16:creationId xmlns:a16="http://schemas.microsoft.com/office/drawing/2014/main" id="{04BAEACC-955F-0DC6-9E5C-73A952E4AC0D}"/>
              </a:ext>
            </a:extLst>
          </p:cNvPr>
          <p:cNvPicPr>
            <a:picLocks noChangeAspect="1"/>
          </p:cNvPicPr>
          <p:nvPr/>
        </p:nvPicPr>
        <p:blipFill>
          <a:blip r:embed="rId6"/>
          <a:stretch>
            <a:fillRect/>
          </a:stretch>
        </p:blipFill>
        <p:spPr>
          <a:xfrm>
            <a:off x="5723829" y="1253274"/>
            <a:ext cx="2019995" cy="3304418"/>
          </a:xfrm>
          <a:prstGeom prst="rect">
            <a:avLst/>
          </a:prstGeom>
        </p:spPr>
      </p:pic>
      <p:pic>
        <p:nvPicPr>
          <p:cNvPr id="16" name="Picture 15">
            <a:extLst>
              <a:ext uri="{FF2B5EF4-FFF2-40B4-BE49-F238E27FC236}">
                <a16:creationId xmlns:a16="http://schemas.microsoft.com/office/drawing/2014/main" id="{2B940257-3FA6-35E3-A5D3-A96C8BBF13A3}"/>
              </a:ext>
            </a:extLst>
          </p:cNvPr>
          <p:cNvPicPr>
            <a:picLocks noChangeAspect="1"/>
          </p:cNvPicPr>
          <p:nvPr/>
        </p:nvPicPr>
        <p:blipFill>
          <a:blip r:embed="rId7"/>
          <a:stretch>
            <a:fillRect/>
          </a:stretch>
        </p:blipFill>
        <p:spPr>
          <a:xfrm>
            <a:off x="8810325" y="1269198"/>
            <a:ext cx="2632005" cy="3288494"/>
          </a:xfrm>
          <a:prstGeom prst="rect">
            <a:avLst/>
          </a:prstGeom>
        </p:spPr>
      </p:pic>
      <p:pic>
        <p:nvPicPr>
          <p:cNvPr id="10" name="Picture 9">
            <a:extLst>
              <a:ext uri="{FF2B5EF4-FFF2-40B4-BE49-F238E27FC236}">
                <a16:creationId xmlns:a16="http://schemas.microsoft.com/office/drawing/2014/main" id="{76E1DFA8-B5C7-43A4-8FA5-CF4436FE1F5E}"/>
              </a:ext>
            </a:extLst>
          </p:cNvPr>
          <p:cNvPicPr>
            <a:picLocks noChangeAspect="1"/>
          </p:cNvPicPr>
          <p:nvPr/>
        </p:nvPicPr>
        <p:blipFill>
          <a:blip r:embed="rId8"/>
          <a:stretch>
            <a:fillRect/>
          </a:stretch>
        </p:blipFill>
        <p:spPr>
          <a:xfrm>
            <a:off x="7248763" y="3843704"/>
            <a:ext cx="3123125" cy="2270976"/>
          </a:xfrm>
          <a:prstGeom prst="rect">
            <a:avLst/>
          </a:prstGeom>
        </p:spPr>
      </p:pic>
    </p:spTree>
    <p:extLst>
      <p:ext uri="{BB962C8B-B14F-4D97-AF65-F5344CB8AC3E}">
        <p14:creationId xmlns:p14="http://schemas.microsoft.com/office/powerpoint/2010/main" val="433864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66E39-12BF-A16C-4632-3F15ED5A821F}"/>
              </a:ext>
            </a:extLst>
          </p:cNvPr>
          <p:cNvSpPr>
            <a:spLocks noGrp="1"/>
          </p:cNvSpPr>
          <p:nvPr>
            <p:ph type="title"/>
          </p:nvPr>
        </p:nvSpPr>
        <p:spPr>
          <a:xfrm>
            <a:off x="565622" y="1925710"/>
            <a:ext cx="6528371" cy="2121177"/>
          </a:xfrm>
        </p:spPr>
        <p:txBody>
          <a:bodyPr>
            <a:normAutofit/>
          </a:bodyPr>
          <a:lstStyle/>
          <a:p>
            <a:r>
              <a:rPr lang="en-US" sz="3200" b="1" dirty="0"/>
              <a:t>Outcomes with the Decentralization of the HIV-RT PT</a:t>
            </a:r>
          </a:p>
        </p:txBody>
      </p:sp>
      <p:sp>
        <p:nvSpPr>
          <p:cNvPr id="4" name="Slide Number Placeholder 3">
            <a:extLst>
              <a:ext uri="{FF2B5EF4-FFF2-40B4-BE49-F238E27FC236}">
                <a16:creationId xmlns:a16="http://schemas.microsoft.com/office/drawing/2014/main" id="{6403033B-B5D1-EF81-AA87-4C451DD5DC10}"/>
              </a:ext>
            </a:extLst>
          </p:cNvPr>
          <p:cNvSpPr>
            <a:spLocks noGrp="1"/>
          </p:cNvSpPr>
          <p:nvPr>
            <p:ph type="sldNum" sz="quarter" idx="12"/>
          </p:nvPr>
        </p:nvSpPr>
        <p:spPr/>
        <p:txBody>
          <a:bodyPr/>
          <a:lstStyle/>
          <a:p>
            <a:fld id="{A49DFD55-3C28-40EF-9E31-A92D2E4017FF}" type="slidenum">
              <a:rPr lang="en-US" smtClean="0"/>
              <a:pPr/>
              <a:t>15</a:t>
            </a:fld>
            <a:endParaRPr lang="en-US" dirty="0"/>
          </a:p>
        </p:txBody>
      </p:sp>
      <p:pic>
        <p:nvPicPr>
          <p:cNvPr id="3" name="Picture 2">
            <a:extLst>
              <a:ext uri="{FF2B5EF4-FFF2-40B4-BE49-F238E27FC236}">
                <a16:creationId xmlns:a16="http://schemas.microsoft.com/office/drawing/2014/main" id="{8B0AE5DA-187D-EF01-B93E-03C7967EFAE2}"/>
              </a:ext>
            </a:extLst>
          </p:cNvPr>
          <p:cNvPicPr>
            <a:picLocks noChangeAspect="1"/>
          </p:cNvPicPr>
          <p:nvPr/>
        </p:nvPicPr>
        <p:blipFill rotWithShape="1">
          <a:blip r:embed="rId2"/>
          <a:srcRect l="31965" t="19157" r="36686" b="11724"/>
          <a:stretch/>
        </p:blipFill>
        <p:spPr>
          <a:xfrm rot="20296552">
            <a:off x="7785383" y="1186214"/>
            <a:ext cx="3149605" cy="4340201"/>
          </a:xfrm>
          <a:prstGeom prst="rect">
            <a:avLst/>
          </a:prstGeom>
          <a:ln>
            <a:noFill/>
          </a:ln>
          <a:effectLst>
            <a:outerShdw blurRad="190500" algn="tl" rotWithShape="0">
              <a:srgbClr val="000000">
                <a:alpha val="70000"/>
              </a:srgbClr>
            </a:outerShdw>
          </a:effectLst>
        </p:spPr>
      </p:pic>
      <p:pic>
        <p:nvPicPr>
          <p:cNvPr id="5" name="Graphic 4" descr="Bar chart">
            <a:extLst>
              <a:ext uri="{FF2B5EF4-FFF2-40B4-BE49-F238E27FC236}">
                <a16:creationId xmlns:a16="http://schemas.microsoft.com/office/drawing/2014/main" id="{B71DD481-BEB1-A997-F034-C3A764F85B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5622" y="1630435"/>
            <a:ext cx="1289051" cy="1289051"/>
          </a:xfrm>
          <a:prstGeom prst="rect">
            <a:avLst/>
          </a:prstGeom>
        </p:spPr>
      </p:pic>
    </p:spTree>
    <p:extLst>
      <p:ext uri="{BB962C8B-B14F-4D97-AF65-F5344CB8AC3E}">
        <p14:creationId xmlns:p14="http://schemas.microsoft.com/office/powerpoint/2010/main" val="3415663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FC92-174F-7306-DF29-F67EF41D6F39}"/>
              </a:ext>
            </a:extLst>
          </p:cNvPr>
          <p:cNvSpPr>
            <a:spLocks noGrp="1"/>
          </p:cNvSpPr>
          <p:nvPr>
            <p:ph type="title"/>
          </p:nvPr>
        </p:nvSpPr>
        <p:spPr>
          <a:xfrm>
            <a:off x="465068" y="268360"/>
            <a:ext cx="11279257" cy="731765"/>
          </a:xfrm>
        </p:spPr>
        <p:txBody>
          <a:bodyPr>
            <a:normAutofit/>
          </a:bodyPr>
          <a:lstStyle/>
          <a:p>
            <a:r>
              <a:rPr lang="pt-PT" sz="3200" b="1" dirty="0" err="1"/>
              <a:t>gains</a:t>
            </a:r>
            <a:endParaRPr lang="en-US" sz="3200" b="1" dirty="0"/>
          </a:p>
        </p:txBody>
      </p:sp>
      <p:sp>
        <p:nvSpPr>
          <p:cNvPr id="4" name="Slide Number Placeholder 3">
            <a:extLst>
              <a:ext uri="{FF2B5EF4-FFF2-40B4-BE49-F238E27FC236}">
                <a16:creationId xmlns:a16="http://schemas.microsoft.com/office/drawing/2014/main" id="{9540F8BD-2397-19AE-500A-3DC8AF4CA918}"/>
              </a:ext>
            </a:extLst>
          </p:cNvPr>
          <p:cNvSpPr>
            <a:spLocks noGrp="1"/>
          </p:cNvSpPr>
          <p:nvPr>
            <p:ph type="sldNum" sz="quarter" idx="12"/>
          </p:nvPr>
        </p:nvSpPr>
        <p:spPr/>
        <p:txBody>
          <a:bodyPr/>
          <a:lstStyle/>
          <a:p>
            <a:fld id="{A49DFD55-3C28-40EF-9E31-A92D2E4017FF}" type="slidenum">
              <a:rPr lang="en-US" smtClean="0"/>
              <a:pPr/>
              <a:t>16</a:t>
            </a:fld>
            <a:endParaRPr lang="en-US" dirty="0"/>
          </a:p>
        </p:txBody>
      </p:sp>
      <p:graphicFrame>
        <p:nvGraphicFramePr>
          <p:cNvPr id="2" name="Chart 1">
            <a:extLst>
              <a:ext uri="{FF2B5EF4-FFF2-40B4-BE49-F238E27FC236}">
                <a16:creationId xmlns:a16="http://schemas.microsoft.com/office/drawing/2014/main" id="{1AA56291-50BD-3604-0960-4A41CBC003A9}"/>
              </a:ext>
            </a:extLst>
          </p:cNvPr>
          <p:cNvGraphicFramePr>
            <a:graphicFrameLocks/>
          </p:cNvGraphicFramePr>
          <p:nvPr>
            <p:extLst>
              <p:ext uri="{D42A27DB-BD31-4B8C-83A1-F6EECF244321}">
                <p14:modId xmlns:p14="http://schemas.microsoft.com/office/powerpoint/2010/main" val="3812409197"/>
              </p:ext>
            </p:extLst>
          </p:nvPr>
        </p:nvGraphicFramePr>
        <p:xfrm>
          <a:off x="465068" y="1504950"/>
          <a:ext cx="6116707" cy="4019550"/>
        </p:xfrm>
        <a:graphic>
          <a:graphicData uri="http://schemas.openxmlformats.org/drawingml/2006/chart">
            <c:chart xmlns:c="http://schemas.openxmlformats.org/drawingml/2006/chart" xmlns:r="http://schemas.openxmlformats.org/officeDocument/2006/relationships" r:id="rId2"/>
          </a:graphicData>
        </a:graphic>
      </p:graphicFrame>
      <p:pic>
        <p:nvPicPr>
          <p:cNvPr id="17" name="Picture 16">
            <a:extLst>
              <a:ext uri="{FF2B5EF4-FFF2-40B4-BE49-F238E27FC236}">
                <a16:creationId xmlns:a16="http://schemas.microsoft.com/office/drawing/2014/main" id="{2C1552E3-7276-B552-012C-F58B5887C916}"/>
              </a:ext>
            </a:extLst>
          </p:cNvPr>
          <p:cNvPicPr>
            <a:picLocks noChangeAspect="1"/>
          </p:cNvPicPr>
          <p:nvPr/>
        </p:nvPicPr>
        <p:blipFill>
          <a:blip r:embed="rId3"/>
          <a:stretch>
            <a:fillRect/>
          </a:stretch>
        </p:blipFill>
        <p:spPr>
          <a:xfrm>
            <a:off x="3717852" y="5958463"/>
            <a:ext cx="624622" cy="723246"/>
          </a:xfrm>
          <a:prstGeom prst="rect">
            <a:avLst/>
          </a:prstGeom>
        </p:spPr>
      </p:pic>
      <p:pic>
        <p:nvPicPr>
          <p:cNvPr id="18" name="Picture 17">
            <a:extLst>
              <a:ext uri="{FF2B5EF4-FFF2-40B4-BE49-F238E27FC236}">
                <a16:creationId xmlns:a16="http://schemas.microsoft.com/office/drawing/2014/main" id="{2021E645-4296-081E-16FC-D61A5998BB70}"/>
              </a:ext>
            </a:extLst>
          </p:cNvPr>
          <p:cNvPicPr>
            <a:picLocks noChangeAspect="1"/>
          </p:cNvPicPr>
          <p:nvPr/>
        </p:nvPicPr>
        <p:blipFill>
          <a:blip r:embed="rId4"/>
          <a:stretch>
            <a:fillRect/>
          </a:stretch>
        </p:blipFill>
        <p:spPr>
          <a:xfrm>
            <a:off x="6010275" y="5948013"/>
            <a:ext cx="1352550" cy="733695"/>
          </a:xfrm>
          <a:prstGeom prst="rect">
            <a:avLst/>
          </a:prstGeom>
        </p:spPr>
      </p:pic>
      <p:pic>
        <p:nvPicPr>
          <p:cNvPr id="19" name="Picture 18">
            <a:extLst>
              <a:ext uri="{FF2B5EF4-FFF2-40B4-BE49-F238E27FC236}">
                <a16:creationId xmlns:a16="http://schemas.microsoft.com/office/drawing/2014/main" id="{DF202016-0F32-4C0F-B92C-F249BFB0D373}"/>
              </a:ext>
            </a:extLst>
          </p:cNvPr>
          <p:cNvPicPr>
            <a:picLocks noChangeAspect="1"/>
          </p:cNvPicPr>
          <p:nvPr/>
        </p:nvPicPr>
        <p:blipFill>
          <a:blip r:embed="rId5"/>
          <a:stretch>
            <a:fillRect/>
          </a:stretch>
        </p:blipFill>
        <p:spPr>
          <a:xfrm>
            <a:off x="934767" y="5931352"/>
            <a:ext cx="1254726" cy="790122"/>
          </a:xfrm>
          <a:prstGeom prst="rect">
            <a:avLst/>
          </a:prstGeom>
        </p:spPr>
      </p:pic>
      <p:pic>
        <p:nvPicPr>
          <p:cNvPr id="20" name="Picture 19">
            <a:extLst>
              <a:ext uri="{FF2B5EF4-FFF2-40B4-BE49-F238E27FC236}">
                <a16:creationId xmlns:a16="http://schemas.microsoft.com/office/drawing/2014/main" id="{A9BF7660-C712-76AC-9037-B17C3C178819}"/>
              </a:ext>
            </a:extLst>
          </p:cNvPr>
          <p:cNvPicPr>
            <a:picLocks noChangeAspect="1"/>
          </p:cNvPicPr>
          <p:nvPr/>
        </p:nvPicPr>
        <p:blipFill>
          <a:blip r:embed="rId6"/>
          <a:stretch>
            <a:fillRect/>
          </a:stretch>
        </p:blipFill>
        <p:spPr>
          <a:xfrm>
            <a:off x="8988082" y="6114680"/>
            <a:ext cx="1475374" cy="374190"/>
          </a:xfrm>
          <a:prstGeom prst="rect">
            <a:avLst/>
          </a:prstGeom>
        </p:spPr>
      </p:pic>
      <p:sp>
        <p:nvSpPr>
          <p:cNvPr id="24" name="Content Placeholder 5">
            <a:extLst>
              <a:ext uri="{FF2B5EF4-FFF2-40B4-BE49-F238E27FC236}">
                <a16:creationId xmlns:a16="http://schemas.microsoft.com/office/drawing/2014/main" id="{A16BC443-CAE0-5EFF-FE10-22232D9855F4}"/>
              </a:ext>
            </a:extLst>
          </p:cNvPr>
          <p:cNvSpPr>
            <a:spLocks noGrp="1"/>
          </p:cNvSpPr>
          <p:nvPr>
            <p:ph sz="half" idx="2"/>
          </p:nvPr>
        </p:nvSpPr>
        <p:spPr>
          <a:xfrm>
            <a:off x="6791325" y="2343150"/>
            <a:ext cx="4569577" cy="3009899"/>
          </a:xfrm>
          <a:ln>
            <a:noFill/>
          </a:ln>
        </p:spPr>
        <p:txBody>
          <a:bodyPr>
            <a:normAutofit/>
          </a:bodyPr>
          <a:lstStyle/>
          <a:p>
            <a:pPr marL="285750" indent="-285750" rtl="0">
              <a:spcBef>
                <a:spcPts val="600"/>
              </a:spcBef>
              <a:spcAft>
                <a:spcPts val="60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0" spc="-1" dirty="0">
                <a:cs typeface="Calibri" panose="020F0502020204030204" pitchFamily="34" charset="0"/>
              </a:rPr>
              <a:t>Increases PT coverage.</a:t>
            </a:r>
          </a:p>
          <a:p>
            <a:pPr marL="285750" indent="-285750" rtl="0">
              <a:spcBef>
                <a:spcPts val="600"/>
              </a:spcBef>
              <a:spcAft>
                <a:spcPts val="60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0" spc="-1" dirty="0">
                <a:cs typeface="Calibri" panose="020F0502020204030204" pitchFamily="34" charset="0"/>
              </a:rPr>
              <a:t>Allows technology transfer. </a:t>
            </a:r>
          </a:p>
          <a:p>
            <a:pPr marL="285750" indent="-285750" rtl="0">
              <a:spcBef>
                <a:spcPts val="600"/>
              </a:spcBef>
              <a:spcAft>
                <a:spcPts val="60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0" strike="noStrike" spc="-1" dirty="0">
                <a:cs typeface="Calibri" panose="020F0502020204030204" pitchFamily="34" charset="0"/>
              </a:rPr>
              <a:t>Increases commitment and awareness by both participant and the PT local provider.</a:t>
            </a:r>
          </a:p>
          <a:p>
            <a:pPr marL="285750" indent="-285750" rtl="0">
              <a:spcBef>
                <a:spcPts val="600"/>
              </a:spcBef>
              <a:spcAft>
                <a:spcPts val="60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0" spc="-1" dirty="0">
                <a:cs typeface="Calibri" panose="020F0502020204030204" pitchFamily="34" charset="0"/>
              </a:rPr>
              <a:t>Reduces costs associated with logistic.</a:t>
            </a:r>
          </a:p>
          <a:p>
            <a:pPr marL="285750" indent="-285750" rtl="0">
              <a:spcBef>
                <a:spcPts val="600"/>
              </a:spcBef>
              <a:spcAft>
                <a:spcPts val="60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0" spc="-1" dirty="0">
                <a:cs typeface="Calibri" panose="020F0502020204030204" pitchFamily="34" charset="0"/>
              </a:rPr>
              <a:t>Allows timely TA intervention.</a:t>
            </a:r>
          </a:p>
        </p:txBody>
      </p:sp>
    </p:spTree>
    <p:extLst>
      <p:ext uri="{BB962C8B-B14F-4D97-AF65-F5344CB8AC3E}">
        <p14:creationId xmlns:p14="http://schemas.microsoft.com/office/powerpoint/2010/main" val="606275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FC92-174F-7306-DF29-F67EF41D6F39}"/>
              </a:ext>
            </a:extLst>
          </p:cNvPr>
          <p:cNvSpPr>
            <a:spLocks noGrp="1"/>
          </p:cNvSpPr>
          <p:nvPr>
            <p:ph type="title"/>
          </p:nvPr>
        </p:nvSpPr>
        <p:spPr>
          <a:xfrm>
            <a:off x="465068" y="268360"/>
            <a:ext cx="11279257" cy="731765"/>
          </a:xfrm>
        </p:spPr>
        <p:txBody>
          <a:bodyPr>
            <a:normAutofit/>
          </a:bodyPr>
          <a:lstStyle/>
          <a:p>
            <a:r>
              <a:rPr lang="pt-PT" sz="3200" b="1" dirty="0" err="1"/>
              <a:t>Challenges</a:t>
            </a:r>
            <a:endParaRPr lang="en-US" sz="3200" b="1" dirty="0"/>
          </a:p>
        </p:txBody>
      </p:sp>
      <p:sp>
        <p:nvSpPr>
          <p:cNvPr id="6" name="Content Placeholder 5">
            <a:extLst>
              <a:ext uri="{FF2B5EF4-FFF2-40B4-BE49-F238E27FC236}">
                <a16:creationId xmlns:a16="http://schemas.microsoft.com/office/drawing/2014/main" id="{2078D3C6-F62C-A59D-9398-EA12B704E546}"/>
              </a:ext>
            </a:extLst>
          </p:cNvPr>
          <p:cNvSpPr>
            <a:spLocks noGrp="1"/>
          </p:cNvSpPr>
          <p:nvPr>
            <p:ph sz="half" idx="2"/>
          </p:nvPr>
        </p:nvSpPr>
        <p:spPr>
          <a:xfrm>
            <a:off x="465068" y="1700759"/>
            <a:ext cx="4373632" cy="4061866"/>
          </a:xfrm>
        </p:spPr>
        <p:txBody>
          <a:bodyPr>
            <a:normAutofit/>
          </a:bodyPr>
          <a:lstStyle/>
          <a:p>
            <a:pPr marL="342900" marR="0" lvl="0" indent="-342900">
              <a:spcBef>
                <a:spcPts val="0"/>
              </a:spcBef>
              <a:spcAft>
                <a:spcPts val="0"/>
              </a:spcAft>
              <a:buFont typeface="Symbol" panose="05050102010706020507" pitchFamily="18" charset="2"/>
              <a:buChar char=""/>
            </a:pPr>
            <a:r>
              <a:rPr lang="en-US" b="0" dirty="0">
                <a:ea typeface="Calibri" panose="020F0502020204030204" pitchFamily="34" charset="0"/>
              </a:rPr>
              <a:t>Duplication of PT schemes (PNAEQ + PPGQ).</a:t>
            </a:r>
          </a:p>
          <a:p>
            <a:pPr marL="342900" marR="0" lvl="0" indent="-342900">
              <a:spcBef>
                <a:spcPts val="0"/>
              </a:spcBef>
              <a:spcAft>
                <a:spcPts val="0"/>
              </a:spcAft>
              <a:buFont typeface="Symbol" panose="05050102010706020507" pitchFamily="18" charset="2"/>
              <a:buChar char=""/>
            </a:pPr>
            <a:r>
              <a:rPr lang="en-US" b="0" dirty="0">
                <a:ea typeface="Calibri" panose="020F0502020204030204" pitchFamily="34" charset="0"/>
              </a:rPr>
              <a:t>Lack of resources (staff + financial resources) for running it as per the guideline (2X/year).</a:t>
            </a:r>
          </a:p>
          <a:p>
            <a:pPr marL="342900" marR="0" lvl="0" indent="-342900">
              <a:spcBef>
                <a:spcPts val="0"/>
              </a:spcBef>
              <a:spcAft>
                <a:spcPts val="0"/>
              </a:spcAft>
              <a:buFont typeface="Symbol" panose="05050102010706020507" pitchFamily="18" charset="2"/>
              <a:buChar char=""/>
            </a:pPr>
            <a:r>
              <a:rPr lang="en-US" b="0" dirty="0">
                <a:ea typeface="Calibri" panose="020F0502020204030204" pitchFamily="34" charset="0"/>
              </a:rPr>
              <a:t>Lot-to-lot verification poorly performed.</a:t>
            </a:r>
          </a:p>
          <a:p>
            <a:pPr marL="342900" marR="0" lvl="0" indent="-342900">
              <a:spcBef>
                <a:spcPts val="0"/>
              </a:spcBef>
              <a:spcAft>
                <a:spcPts val="0"/>
              </a:spcAft>
              <a:buFont typeface="Symbol" panose="05050102010706020507" pitchFamily="18" charset="2"/>
              <a:buChar char=""/>
            </a:pPr>
            <a:r>
              <a:rPr lang="en-US" b="0" dirty="0">
                <a:ea typeface="Calibri" panose="020F0502020204030204" pitchFamily="34" charset="0"/>
              </a:rPr>
              <a:t>PT database not fully explored.</a:t>
            </a:r>
          </a:p>
          <a:p>
            <a:pPr marL="342900" marR="0" lvl="0" indent="-342900">
              <a:spcBef>
                <a:spcPts val="0"/>
              </a:spcBef>
              <a:spcAft>
                <a:spcPts val="0"/>
              </a:spcAft>
              <a:buFont typeface="Symbol" panose="05050102010706020507" pitchFamily="18" charset="2"/>
              <a:buChar char=""/>
            </a:pPr>
            <a:r>
              <a:rPr lang="en-GB" altLang="en-US" sz="1800" b="0" dirty="0">
                <a:latin typeface="+mj-lt"/>
                <a:ea typeface="ＭＳ Ｐゴシック" panose="020B0600070205080204" pitchFamily="34" charset="-128"/>
              </a:rPr>
              <a:t>Current HIV PT Program not accredited by the ISO 17043.</a:t>
            </a:r>
          </a:p>
          <a:p>
            <a:pPr marL="342900" marR="0" lvl="0" indent="-342900">
              <a:spcBef>
                <a:spcPts val="0"/>
              </a:spcBef>
              <a:spcAft>
                <a:spcPts val="0"/>
              </a:spcAft>
              <a:buFont typeface="Symbol" panose="05050102010706020507" pitchFamily="18" charset="2"/>
              <a:buChar char=""/>
            </a:pPr>
            <a:r>
              <a:rPr lang="en-GB" altLang="en-US" sz="1800" b="0" dirty="0">
                <a:latin typeface="+mj-lt"/>
                <a:ea typeface="ＭＳ Ｐゴシック" panose="020B0600070205080204" pitchFamily="34" charset="-128"/>
              </a:rPr>
              <a:t>Lack of technical assistance faced by the sites with low performance.</a:t>
            </a:r>
          </a:p>
          <a:p>
            <a:pPr marL="342900" indent="-342900">
              <a:spcBef>
                <a:spcPts val="0"/>
              </a:spcBef>
              <a:buFont typeface="Symbol" panose="05050102010706020507" pitchFamily="18" charset="2"/>
              <a:buChar char=""/>
            </a:pPr>
            <a:r>
              <a:rPr lang="en-GB" altLang="en-US" sz="1800" b="0" dirty="0">
                <a:latin typeface="+mj-lt"/>
                <a:ea typeface="ＭＳ Ｐゴシック" panose="020B0600070205080204" pitchFamily="34" charset="-128"/>
              </a:rPr>
              <a:t>Late disclosure of PT reports.</a:t>
            </a:r>
          </a:p>
        </p:txBody>
      </p:sp>
      <p:sp>
        <p:nvSpPr>
          <p:cNvPr id="4" name="Slide Number Placeholder 3">
            <a:extLst>
              <a:ext uri="{FF2B5EF4-FFF2-40B4-BE49-F238E27FC236}">
                <a16:creationId xmlns:a16="http://schemas.microsoft.com/office/drawing/2014/main" id="{9540F8BD-2397-19AE-500A-3DC8AF4CA918}"/>
              </a:ext>
            </a:extLst>
          </p:cNvPr>
          <p:cNvSpPr>
            <a:spLocks noGrp="1"/>
          </p:cNvSpPr>
          <p:nvPr>
            <p:ph type="sldNum" sz="quarter" idx="12"/>
          </p:nvPr>
        </p:nvSpPr>
        <p:spPr/>
        <p:txBody>
          <a:bodyPr/>
          <a:lstStyle/>
          <a:p>
            <a:fld id="{A49DFD55-3C28-40EF-9E31-A92D2E4017FF}" type="slidenum">
              <a:rPr lang="en-US" smtClean="0"/>
              <a:pPr/>
              <a:t>17</a:t>
            </a:fld>
            <a:endParaRPr lang="en-US" dirty="0"/>
          </a:p>
        </p:txBody>
      </p:sp>
      <p:pic>
        <p:nvPicPr>
          <p:cNvPr id="2" name="Picture 1">
            <a:extLst>
              <a:ext uri="{FF2B5EF4-FFF2-40B4-BE49-F238E27FC236}">
                <a16:creationId xmlns:a16="http://schemas.microsoft.com/office/drawing/2014/main" id="{E610667B-1BA0-35BE-23ED-29BF1708E0CE}"/>
              </a:ext>
            </a:extLst>
          </p:cNvPr>
          <p:cNvPicPr>
            <a:picLocks noChangeAspect="1"/>
          </p:cNvPicPr>
          <p:nvPr/>
        </p:nvPicPr>
        <p:blipFill>
          <a:blip r:embed="rId2"/>
          <a:stretch>
            <a:fillRect/>
          </a:stretch>
        </p:blipFill>
        <p:spPr>
          <a:xfrm>
            <a:off x="3717852" y="5958463"/>
            <a:ext cx="624622" cy="723246"/>
          </a:xfrm>
          <a:prstGeom prst="rect">
            <a:avLst/>
          </a:prstGeom>
        </p:spPr>
      </p:pic>
      <p:pic>
        <p:nvPicPr>
          <p:cNvPr id="3" name="Picture 2">
            <a:extLst>
              <a:ext uri="{FF2B5EF4-FFF2-40B4-BE49-F238E27FC236}">
                <a16:creationId xmlns:a16="http://schemas.microsoft.com/office/drawing/2014/main" id="{93890C01-F661-C9AF-0524-8E15C5B98E8D}"/>
              </a:ext>
            </a:extLst>
          </p:cNvPr>
          <p:cNvPicPr>
            <a:picLocks noChangeAspect="1"/>
          </p:cNvPicPr>
          <p:nvPr/>
        </p:nvPicPr>
        <p:blipFill>
          <a:blip r:embed="rId3"/>
          <a:stretch>
            <a:fillRect/>
          </a:stretch>
        </p:blipFill>
        <p:spPr>
          <a:xfrm>
            <a:off x="6010275" y="5948013"/>
            <a:ext cx="1352550" cy="733695"/>
          </a:xfrm>
          <a:prstGeom prst="rect">
            <a:avLst/>
          </a:prstGeom>
        </p:spPr>
      </p:pic>
      <p:pic>
        <p:nvPicPr>
          <p:cNvPr id="7" name="Picture 6">
            <a:extLst>
              <a:ext uri="{FF2B5EF4-FFF2-40B4-BE49-F238E27FC236}">
                <a16:creationId xmlns:a16="http://schemas.microsoft.com/office/drawing/2014/main" id="{31C9F8A7-435D-CE9F-CA3D-5A223DA75FD4}"/>
              </a:ext>
            </a:extLst>
          </p:cNvPr>
          <p:cNvPicPr>
            <a:picLocks noChangeAspect="1"/>
          </p:cNvPicPr>
          <p:nvPr/>
        </p:nvPicPr>
        <p:blipFill>
          <a:blip r:embed="rId4"/>
          <a:stretch>
            <a:fillRect/>
          </a:stretch>
        </p:blipFill>
        <p:spPr>
          <a:xfrm>
            <a:off x="934767" y="5931352"/>
            <a:ext cx="1254726" cy="790122"/>
          </a:xfrm>
          <a:prstGeom prst="rect">
            <a:avLst/>
          </a:prstGeom>
        </p:spPr>
      </p:pic>
      <p:pic>
        <p:nvPicPr>
          <p:cNvPr id="8" name="Picture 7">
            <a:extLst>
              <a:ext uri="{FF2B5EF4-FFF2-40B4-BE49-F238E27FC236}">
                <a16:creationId xmlns:a16="http://schemas.microsoft.com/office/drawing/2014/main" id="{3DE81BF9-B54E-96C9-AB50-96B0AFC61C38}"/>
              </a:ext>
            </a:extLst>
          </p:cNvPr>
          <p:cNvPicPr>
            <a:picLocks noChangeAspect="1"/>
          </p:cNvPicPr>
          <p:nvPr/>
        </p:nvPicPr>
        <p:blipFill>
          <a:blip r:embed="rId5"/>
          <a:stretch>
            <a:fillRect/>
          </a:stretch>
        </p:blipFill>
        <p:spPr>
          <a:xfrm>
            <a:off x="8988082" y="6114680"/>
            <a:ext cx="1475374" cy="374190"/>
          </a:xfrm>
          <a:prstGeom prst="rect">
            <a:avLst/>
          </a:prstGeom>
        </p:spPr>
      </p:pic>
      <p:graphicFrame>
        <p:nvGraphicFramePr>
          <p:cNvPr id="13" name="Table 12">
            <a:extLst>
              <a:ext uri="{FF2B5EF4-FFF2-40B4-BE49-F238E27FC236}">
                <a16:creationId xmlns:a16="http://schemas.microsoft.com/office/drawing/2014/main" id="{512544AA-631D-DBDF-BCC7-1C2BF19F0C63}"/>
              </a:ext>
            </a:extLst>
          </p:cNvPr>
          <p:cNvGraphicFramePr>
            <a:graphicFrameLocks noGrp="1"/>
          </p:cNvGraphicFramePr>
          <p:nvPr>
            <p:extLst>
              <p:ext uri="{D42A27DB-BD31-4B8C-83A1-F6EECF244321}">
                <p14:modId xmlns:p14="http://schemas.microsoft.com/office/powerpoint/2010/main" val="1205160260"/>
              </p:ext>
            </p:extLst>
          </p:nvPr>
        </p:nvGraphicFramePr>
        <p:xfrm>
          <a:off x="4952075" y="1913874"/>
          <a:ext cx="6792250" cy="3025140"/>
        </p:xfrm>
        <a:graphic>
          <a:graphicData uri="http://schemas.openxmlformats.org/drawingml/2006/table">
            <a:tbl>
              <a:tblPr firstRow="1" bandRow="1"/>
              <a:tblGrid>
                <a:gridCol w="1218641">
                  <a:extLst>
                    <a:ext uri="{9D8B030D-6E8A-4147-A177-3AD203B41FA5}">
                      <a16:colId xmlns:a16="http://schemas.microsoft.com/office/drawing/2014/main" val="1807384754"/>
                    </a:ext>
                  </a:extLst>
                </a:gridCol>
                <a:gridCol w="752611">
                  <a:extLst>
                    <a:ext uri="{9D8B030D-6E8A-4147-A177-3AD203B41FA5}">
                      <a16:colId xmlns:a16="http://schemas.microsoft.com/office/drawing/2014/main" val="1118801704"/>
                    </a:ext>
                  </a:extLst>
                </a:gridCol>
                <a:gridCol w="685653">
                  <a:extLst>
                    <a:ext uri="{9D8B030D-6E8A-4147-A177-3AD203B41FA5}">
                      <a16:colId xmlns:a16="http://schemas.microsoft.com/office/drawing/2014/main" val="1516506253"/>
                    </a:ext>
                  </a:extLst>
                </a:gridCol>
                <a:gridCol w="685653">
                  <a:extLst>
                    <a:ext uri="{9D8B030D-6E8A-4147-A177-3AD203B41FA5}">
                      <a16:colId xmlns:a16="http://schemas.microsoft.com/office/drawing/2014/main" val="591645758"/>
                    </a:ext>
                  </a:extLst>
                </a:gridCol>
                <a:gridCol w="696367">
                  <a:extLst>
                    <a:ext uri="{9D8B030D-6E8A-4147-A177-3AD203B41FA5}">
                      <a16:colId xmlns:a16="http://schemas.microsoft.com/office/drawing/2014/main" val="1138435274"/>
                    </a:ext>
                  </a:extLst>
                </a:gridCol>
                <a:gridCol w="696367">
                  <a:extLst>
                    <a:ext uri="{9D8B030D-6E8A-4147-A177-3AD203B41FA5}">
                      <a16:colId xmlns:a16="http://schemas.microsoft.com/office/drawing/2014/main" val="3540670415"/>
                    </a:ext>
                  </a:extLst>
                </a:gridCol>
                <a:gridCol w="994941">
                  <a:extLst>
                    <a:ext uri="{9D8B030D-6E8A-4147-A177-3AD203B41FA5}">
                      <a16:colId xmlns:a16="http://schemas.microsoft.com/office/drawing/2014/main" val="1029123317"/>
                    </a:ext>
                  </a:extLst>
                </a:gridCol>
                <a:gridCol w="1062017">
                  <a:extLst>
                    <a:ext uri="{9D8B030D-6E8A-4147-A177-3AD203B41FA5}">
                      <a16:colId xmlns:a16="http://schemas.microsoft.com/office/drawing/2014/main" val="11622318"/>
                    </a:ext>
                  </a:extLst>
                </a:gridCol>
              </a:tblGrid>
              <a:tr h="711831">
                <a:tc>
                  <a:txBody>
                    <a:bodyPr/>
                    <a:lstStyle/>
                    <a:p>
                      <a:pPr algn="l" rtl="0" fontAlgn="ctr"/>
                      <a:r>
                        <a:rPr lang="en-US" sz="1200" b="1" i="0" u="none" strike="noStrike" dirty="0">
                          <a:solidFill>
                            <a:srgbClr val="000000"/>
                          </a:solidFill>
                          <a:effectLst/>
                          <a:latin typeface="Aptos" panose="020B0004020202020204" pitchFamily="34" charset="0"/>
                        </a:rPr>
                        <a:t>Province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rtl="0" fontAlgn="ctr"/>
                      <a:r>
                        <a:rPr lang="en-US" sz="1200" b="1" i="0" u="none" strike="noStrike">
                          <a:solidFill>
                            <a:srgbClr val="000000"/>
                          </a:solidFill>
                          <a:effectLst/>
                          <a:latin typeface="Aptos" panose="020B0004020202020204" pitchFamily="34" charset="0"/>
                        </a:rPr>
                        <a:t>Mapped testing sites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rtl="0" fontAlgn="ctr"/>
                      <a:r>
                        <a:rPr lang="en-US" sz="1200" b="1" i="0" u="none" strike="noStrike">
                          <a:solidFill>
                            <a:srgbClr val="000000"/>
                          </a:solidFill>
                          <a:effectLst/>
                          <a:latin typeface="Aptos" panose="020B0004020202020204" pitchFamily="34" charset="0"/>
                        </a:rPr>
                        <a:t>PNAEQ provided PTs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rtl="0" fontAlgn="ctr"/>
                      <a:r>
                        <a:rPr lang="en-US" sz="1200" b="1" i="0" u="none" strike="noStrike">
                          <a:solidFill>
                            <a:srgbClr val="000000"/>
                          </a:solidFill>
                          <a:effectLst/>
                          <a:latin typeface="Aptos" panose="020B0004020202020204" pitchFamily="34" charset="0"/>
                        </a:rPr>
                        <a:t>% of PNAEQ provided PTs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rtl="0" fontAlgn="ctr"/>
                      <a:r>
                        <a:rPr lang="en-US" sz="1200" b="1" i="0" u="none" strike="noStrike">
                          <a:solidFill>
                            <a:srgbClr val="000000"/>
                          </a:solidFill>
                          <a:effectLst/>
                          <a:latin typeface="Aptos" panose="020B0004020202020204" pitchFamily="34" charset="0"/>
                        </a:rPr>
                        <a:t>PPGQ provided PTs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rtl="0" fontAlgn="ctr"/>
                      <a:r>
                        <a:rPr lang="en-US" sz="1200" b="1" i="0" u="none" strike="noStrike">
                          <a:solidFill>
                            <a:srgbClr val="000000"/>
                          </a:solidFill>
                          <a:effectLst/>
                          <a:latin typeface="Aptos" panose="020B0004020202020204" pitchFamily="34" charset="0"/>
                        </a:rPr>
                        <a:t>% of PPGQ provided PTs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rtl="0" fontAlgn="ctr"/>
                      <a:r>
                        <a:rPr lang="en-US" sz="1200" b="1" i="0" u="none" strike="noStrike">
                          <a:solidFill>
                            <a:srgbClr val="000000"/>
                          </a:solidFill>
                          <a:effectLst/>
                          <a:latin typeface="Aptos" panose="020B0004020202020204" pitchFamily="34" charset="0"/>
                        </a:rPr>
                        <a:t>Total of PTs provided (PNAEQ + PPGQ)</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rtl="0" fontAlgn="ctr"/>
                      <a:r>
                        <a:rPr lang="en-US" sz="1200" b="1" i="0" u="none" strike="noStrike">
                          <a:solidFill>
                            <a:srgbClr val="000000"/>
                          </a:solidFill>
                          <a:effectLst/>
                          <a:latin typeface="Aptos" panose="020B0004020202020204" pitchFamily="34" charset="0"/>
                        </a:rPr>
                        <a:t>Total PT Coverage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1759913941"/>
                  </a:ext>
                </a:extLst>
              </a:tr>
              <a:tr h="183462">
                <a:tc>
                  <a:txBody>
                    <a:bodyPr/>
                    <a:lstStyle/>
                    <a:p>
                      <a:pPr algn="l" rtl="0" fontAlgn="ctr"/>
                      <a:r>
                        <a:rPr lang="en-US" sz="1200" b="0" i="0" u="none" strike="noStrike">
                          <a:solidFill>
                            <a:srgbClr val="000000"/>
                          </a:solidFill>
                          <a:effectLst/>
                          <a:latin typeface="Aptos" panose="020B0004020202020204" pitchFamily="34" charset="0"/>
                        </a:rPr>
                        <a:t>Maputo City</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en-US" sz="1200" b="0" i="0" u="none" strike="noStrike">
                          <a:solidFill>
                            <a:srgbClr val="000000"/>
                          </a:solidFill>
                          <a:effectLst/>
                          <a:latin typeface="Aptos" panose="020B0004020202020204" pitchFamily="34" charset="0"/>
                        </a:rPr>
                        <a:t>230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en-US" sz="1200" b="0" i="0" u="none" strike="noStrike">
                          <a:solidFill>
                            <a:srgbClr val="000000"/>
                          </a:solidFill>
                          <a:effectLst/>
                          <a:latin typeface="Aptos" panose="020B0004020202020204" pitchFamily="34" charset="0"/>
                        </a:rPr>
                        <a:t>18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en-US" sz="1200" b="0" i="0" u="none" strike="noStrike">
                          <a:solidFill>
                            <a:srgbClr val="000000"/>
                          </a:solidFill>
                          <a:effectLst/>
                          <a:latin typeface="Aptos" panose="020B0004020202020204" pitchFamily="34" charset="0"/>
                        </a:rPr>
                        <a:t>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en-US" sz="1200" b="0" i="0" u="none" strike="noStrike">
                          <a:solidFill>
                            <a:srgbClr val="000000"/>
                          </a:solidFill>
                          <a:effectLst/>
                          <a:latin typeface="Aptos" panose="020B0004020202020204" pitchFamily="34" charset="0"/>
                        </a:rPr>
                        <a:t>229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en-US" sz="1200" b="0" i="0" u="none" strike="noStrike">
                          <a:solidFill>
                            <a:srgbClr val="000000"/>
                          </a:solidFill>
                          <a:effectLst/>
                          <a:latin typeface="Aptos" panose="020B0004020202020204" pitchFamily="34" charset="0"/>
                        </a:rPr>
                        <a:t>100%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en-US" sz="1200" b="0" i="0" u="none" strike="noStrike">
                          <a:solidFill>
                            <a:srgbClr val="000000"/>
                          </a:solidFill>
                          <a:effectLst/>
                          <a:latin typeface="Aptos" panose="020B0004020202020204" pitchFamily="34" charset="0"/>
                        </a:rPr>
                        <a:t>247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en-US" sz="1200" b="1" i="0" u="none" strike="noStrike" dirty="0">
                          <a:solidFill>
                            <a:srgbClr val="000000"/>
                          </a:solidFill>
                          <a:effectLst/>
                          <a:latin typeface="Aptos" panose="020B0004020202020204" pitchFamily="34" charset="0"/>
                        </a:rPr>
                        <a:t>107%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741390167"/>
                  </a:ext>
                </a:extLst>
              </a:tr>
              <a:tr h="183462">
                <a:tc>
                  <a:txBody>
                    <a:bodyPr/>
                    <a:lstStyle/>
                    <a:p>
                      <a:pPr algn="l" rtl="0" fontAlgn="ctr"/>
                      <a:r>
                        <a:rPr lang="en-US" sz="1200" b="0" i="0" u="none" strike="noStrike">
                          <a:solidFill>
                            <a:srgbClr val="000000"/>
                          </a:solidFill>
                          <a:effectLst/>
                          <a:latin typeface="Aptos" panose="020B0004020202020204" pitchFamily="34" charset="0"/>
                        </a:rPr>
                        <a:t>Maputo Province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en-US" sz="1200" b="0" i="0" u="none" strike="noStrike">
                          <a:solidFill>
                            <a:srgbClr val="000000"/>
                          </a:solidFill>
                          <a:effectLst/>
                          <a:latin typeface="Aptos" panose="020B0004020202020204" pitchFamily="34" charset="0"/>
                        </a:rPr>
                        <a:t>415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en-US" sz="1200" b="0" i="0" u="none" strike="noStrike">
                          <a:solidFill>
                            <a:srgbClr val="000000"/>
                          </a:solidFill>
                          <a:effectLst/>
                          <a:latin typeface="Aptos" panose="020B0004020202020204" pitchFamily="34" charset="0"/>
                        </a:rPr>
                        <a:t>29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en-US" sz="1200" b="0" i="0" u="none" strike="noStrike">
                          <a:solidFill>
                            <a:srgbClr val="000000"/>
                          </a:solidFill>
                          <a:effectLst/>
                          <a:latin typeface="Aptos" panose="020B0004020202020204" pitchFamily="34" charset="0"/>
                        </a:rPr>
                        <a:t>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en-US" sz="1200" b="0" i="0" u="none" strike="noStrike">
                          <a:solidFill>
                            <a:srgbClr val="000000"/>
                          </a:solidFill>
                          <a:effectLst/>
                          <a:latin typeface="Aptos" panose="020B0004020202020204" pitchFamily="34" charset="0"/>
                        </a:rPr>
                        <a:t>512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en-US" sz="1200" b="0" i="0" u="none" strike="noStrike">
                          <a:solidFill>
                            <a:srgbClr val="000000"/>
                          </a:solidFill>
                          <a:effectLst/>
                          <a:latin typeface="Aptos" panose="020B0004020202020204" pitchFamily="34" charset="0"/>
                        </a:rPr>
                        <a:t>123%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en-US" sz="1200" b="0" i="0" u="none" strike="noStrike">
                          <a:solidFill>
                            <a:srgbClr val="000000"/>
                          </a:solidFill>
                          <a:effectLst/>
                          <a:latin typeface="Aptos" panose="020B0004020202020204" pitchFamily="34" charset="0"/>
                        </a:rPr>
                        <a:t>541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en-US" sz="1200" b="1" i="0" u="none" strike="noStrike" dirty="0">
                          <a:solidFill>
                            <a:srgbClr val="000000"/>
                          </a:solidFill>
                          <a:effectLst/>
                          <a:latin typeface="Aptos" panose="020B0004020202020204" pitchFamily="34" charset="0"/>
                        </a:rPr>
                        <a:t>130%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288144391"/>
                  </a:ext>
                </a:extLst>
              </a:tr>
              <a:tr h="183462">
                <a:tc>
                  <a:txBody>
                    <a:bodyPr/>
                    <a:lstStyle/>
                    <a:p>
                      <a:pPr algn="l" rtl="0" fontAlgn="ctr"/>
                      <a:r>
                        <a:rPr lang="en-US" sz="1200" b="0" i="0" u="none" strike="noStrike">
                          <a:solidFill>
                            <a:srgbClr val="000000"/>
                          </a:solidFill>
                          <a:effectLst/>
                          <a:latin typeface="Aptos" panose="020B0004020202020204" pitchFamily="34" charset="0"/>
                        </a:rPr>
                        <a:t>Gaza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en-US" sz="1200" b="0" i="0" u="none" strike="noStrike">
                          <a:solidFill>
                            <a:srgbClr val="000000"/>
                          </a:solidFill>
                          <a:effectLst/>
                          <a:latin typeface="Aptos" panose="020B0004020202020204" pitchFamily="34" charset="0"/>
                        </a:rPr>
                        <a:t>950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en-US" sz="1200" b="0" i="0" u="none" strike="noStrike">
                          <a:solidFill>
                            <a:srgbClr val="000000"/>
                          </a:solidFill>
                          <a:effectLst/>
                          <a:latin typeface="Aptos" panose="020B0004020202020204" pitchFamily="34" charset="0"/>
                        </a:rPr>
                        <a:t>67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en-US" sz="1200" b="0" i="0" u="none" strike="noStrike">
                          <a:solidFill>
                            <a:srgbClr val="000000"/>
                          </a:solidFill>
                          <a:effectLst/>
                          <a:latin typeface="Aptos" panose="020B0004020202020204" pitchFamily="34" charset="0"/>
                        </a:rPr>
                        <a:t>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en-US" sz="1200" b="0" i="0" u="none" strike="noStrike">
                          <a:solidFill>
                            <a:srgbClr val="000000"/>
                          </a:solidFill>
                          <a:effectLst/>
                          <a:latin typeface="Aptos" panose="020B0004020202020204" pitchFamily="34" charset="0"/>
                        </a:rPr>
                        <a:t>1009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en-US" sz="1200" b="0" i="0" u="none" strike="noStrike">
                          <a:solidFill>
                            <a:srgbClr val="000000"/>
                          </a:solidFill>
                          <a:effectLst/>
                          <a:latin typeface="Aptos" panose="020B0004020202020204" pitchFamily="34" charset="0"/>
                        </a:rPr>
                        <a:t>106%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en-US" sz="1200" b="0" i="0" u="none" strike="noStrike" dirty="0">
                          <a:solidFill>
                            <a:srgbClr val="000000"/>
                          </a:solidFill>
                          <a:effectLst/>
                          <a:latin typeface="Aptos" panose="020B0004020202020204" pitchFamily="34" charset="0"/>
                        </a:rPr>
                        <a:t>1076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en-US" sz="1200" b="1" i="0" u="none" strike="noStrike" dirty="0">
                          <a:solidFill>
                            <a:srgbClr val="000000"/>
                          </a:solidFill>
                          <a:effectLst/>
                          <a:latin typeface="Aptos" panose="020B0004020202020204" pitchFamily="34" charset="0"/>
                        </a:rPr>
                        <a:t>113%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910135322"/>
                  </a:ext>
                </a:extLst>
              </a:tr>
              <a:tr h="183462">
                <a:tc>
                  <a:txBody>
                    <a:bodyPr/>
                    <a:lstStyle/>
                    <a:p>
                      <a:pPr algn="l" rtl="0" fontAlgn="ctr"/>
                      <a:r>
                        <a:rPr lang="en-US" sz="1200" b="0" i="0" u="none" strike="noStrike">
                          <a:solidFill>
                            <a:srgbClr val="000000"/>
                          </a:solidFill>
                          <a:effectLst/>
                          <a:latin typeface="Aptos" panose="020B0004020202020204" pitchFamily="34" charset="0"/>
                        </a:rPr>
                        <a:t>Inhambane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647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97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15%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516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80%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613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95%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6791577"/>
                  </a:ext>
                </a:extLst>
              </a:tr>
              <a:tr h="183462">
                <a:tc>
                  <a:txBody>
                    <a:bodyPr/>
                    <a:lstStyle/>
                    <a:p>
                      <a:pPr algn="l" rtl="0" fontAlgn="ctr"/>
                      <a:r>
                        <a:rPr lang="en-US" sz="1200" b="0" i="0" u="none" strike="noStrike">
                          <a:solidFill>
                            <a:srgbClr val="000000"/>
                          </a:solidFill>
                          <a:effectLst/>
                          <a:latin typeface="Aptos" panose="020B0004020202020204" pitchFamily="34" charset="0"/>
                        </a:rPr>
                        <a:t>Sofala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558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46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312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56%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358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64%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4302343"/>
                  </a:ext>
                </a:extLst>
              </a:tr>
              <a:tr h="183462">
                <a:tc>
                  <a:txBody>
                    <a:bodyPr/>
                    <a:lstStyle/>
                    <a:p>
                      <a:pPr algn="l" rtl="0" fontAlgn="ctr"/>
                      <a:r>
                        <a:rPr lang="en-US" sz="1200" b="0" i="0" u="none" strike="noStrike">
                          <a:solidFill>
                            <a:srgbClr val="000000"/>
                          </a:solidFill>
                          <a:effectLst/>
                          <a:latin typeface="Aptos" panose="020B0004020202020204" pitchFamily="34" charset="0"/>
                        </a:rPr>
                        <a:t>Manica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638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31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468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73%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499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78%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4267359"/>
                  </a:ext>
                </a:extLst>
              </a:tr>
              <a:tr h="183462">
                <a:tc>
                  <a:txBody>
                    <a:bodyPr/>
                    <a:lstStyle/>
                    <a:p>
                      <a:pPr algn="l" rtl="0" fontAlgn="ctr"/>
                      <a:r>
                        <a:rPr lang="en-US" sz="1200" b="0" i="0" u="none" strike="noStrike">
                          <a:solidFill>
                            <a:srgbClr val="000000"/>
                          </a:solidFill>
                          <a:effectLst/>
                          <a:latin typeface="Aptos" panose="020B0004020202020204" pitchFamily="34" charset="0"/>
                        </a:rPr>
                        <a:t>Tete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1083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93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386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36%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479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44%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7604835"/>
                  </a:ext>
                </a:extLst>
              </a:tr>
              <a:tr h="183462">
                <a:tc>
                  <a:txBody>
                    <a:bodyPr/>
                    <a:lstStyle/>
                    <a:p>
                      <a:pPr algn="l" rtl="0" fontAlgn="ctr"/>
                      <a:r>
                        <a:rPr lang="en-US" sz="1200" b="0" i="0" u="none" strike="noStrike" dirty="0">
                          <a:solidFill>
                            <a:srgbClr val="000000"/>
                          </a:solidFill>
                          <a:effectLst/>
                          <a:latin typeface="Aptos" panose="020B0004020202020204" pitchFamily="34" charset="0"/>
                        </a:rPr>
                        <a:t>Zambezia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en-US" sz="1200" b="0" i="0" u="none" strike="noStrike" dirty="0">
                          <a:solidFill>
                            <a:srgbClr val="000000"/>
                          </a:solidFill>
                          <a:effectLst/>
                          <a:latin typeface="Aptos" panose="020B0004020202020204" pitchFamily="34" charset="0"/>
                        </a:rPr>
                        <a:t>985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en-US" sz="1200" b="0" i="0" u="none" strike="noStrike" dirty="0">
                          <a:solidFill>
                            <a:srgbClr val="000000"/>
                          </a:solidFill>
                          <a:effectLst/>
                          <a:latin typeface="Aptos" panose="020B0004020202020204" pitchFamily="34" charset="0"/>
                        </a:rPr>
                        <a:t>45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en-US" sz="1200" b="0" i="0" u="none" strike="noStrike" dirty="0">
                          <a:solidFill>
                            <a:srgbClr val="000000"/>
                          </a:solidFill>
                          <a:effectLst/>
                          <a:latin typeface="Aptos" panose="020B0004020202020204" pitchFamily="34"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en-US" sz="1200" b="0" i="0" u="none" strike="noStrike" dirty="0">
                          <a:solidFill>
                            <a:srgbClr val="000000"/>
                          </a:solidFill>
                          <a:effectLst/>
                          <a:latin typeface="Aptos" panose="020B0004020202020204" pitchFamily="34" charset="0"/>
                        </a:rPr>
                        <a:t>950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en-US" sz="1200" b="0" i="0" u="none" strike="noStrike" dirty="0">
                          <a:solidFill>
                            <a:srgbClr val="000000"/>
                          </a:solidFill>
                          <a:effectLst/>
                          <a:latin typeface="Aptos" panose="020B0004020202020204" pitchFamily="34" charset="0"/>
                        </a:rPr>
                        <a:t>96%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en-US" sz="1200" b="0" i="0" u="none" strike="noStrike" dirty="0">
                          <a:solidFill>
                            <a:srgbClr val="000000"/>
                          </a:solidFill>
                          <a:effectLst/>
                          <a:latin typeface="Aptos" panose="020B0004020202020204" pitchFamily="34" charset="0"/>
                        </a:rPr>
                        <a:t>995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en-US" sz="1200" b="1" i="0" u="none" strike="noStrike" dirty="0">
                          <a:solidFill>
                            <a:srgbClr val="000000"/>
                          </a:solidFill>
                          <a:effectLst/>
                          <a:latin typeface="Aptos" panose="020B0004020202020204" pitchFamily="34" charset="0"/>
                        </a:rPr>
                        <a:t>101%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87597273"/>
                  </a:ext>
                </a:extLst>
              </a:tr>
              <a:tr h="183462">
                <a:tc>
                  <a:txBody>
                    <a:bodyPr/>
                    <a:lstStyle/>
                    <a:p>
                      <a:pPr algn="l" rtl="0" fontAlgn="ctr"/>
                      <a:r>
                        <a:rPr lang="en-US" sz="1200" b="0" i="0" u="none" strike="noStrike">
                          <a:solidFill>
                            <a:srgbClr val="000000"/>
                          </a:solidFill>
                          <a:effectLst/>
                          <a:latin typeface="Aptos" panose="020B0004020202020204" pitchFamily="34" charset="0"/>
                        </a:rPr>
                        <a:t>Nampula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1427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61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702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49%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763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53%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4105020"/>
                  </a:ext>
                </a:extLst>
              </a:tr>
              <a:tr h="183462">
                <a:tc>
                  <a:txBody>
                    <a:bodyPr/>
                    <a:lstStyle/>
                    <a:p>
                      <a:pPr algn="l" rtl="0" fontAlgn="ctr"/>
                      <a:r>
                        <a:rPr lang="en-US" sz="1200" b="0" i="0" u="none" strike="noStrike">
                          <a:solidFill>
                            <a:srgbClr val="000000"/>
                          </a:solidFill>
                          <a:effectLst/>
                          <a:latin typeface="Aptos" panose="020B0004020202020204" pitchFamily="34" charset="0"/>
                        </a:rPr>
                        <a:t>Niassa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508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69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14%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388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76%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457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90%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7924587"/>
                  </a:ext>
                </a:extLst>
              </a:tr>
              <a:tr h="183462">
                <a:tc>
                  <a:txBody>
                    <a:bodyPr/>
                    <a:lstStyle/>
                    <a:p>
                      <a:pPr algn="l" rtl="0" fontAlgn="ctr"/>
                      <a:r>
                        <a:rPr lang="en-US" sz="1200" b="0" i="0" u="none" strike="noStrike">
                          <a:solidFill>
                            <a:srgbClr val="000000"/>
                          </a:solidFill>
                          <a:effectLst/>
                          <a:latin typeface="Aptos" panose="020B0004020202020204" pitchFamily="34" charset="0"/>
                        </a:rPr>
                        <a:t>Cabo Delgado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655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137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21%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280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43%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417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00"/>
                          </a:solidFill>
                          <a:effectLst/>
                          <a:latin typeface="Aptos" panose="020B0004020202020204" pitchFamily="34" charset="0"/>
                        </a:rPr>
                        <a:t>64%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1042208"/>
                  </a:ext>
                </a:extLst>
              </a:tr>
              <a:tr h="183462">
                <a:tc>
                  <a:txBody>
                    <a:bodyPr/>
                    <a:lstStyle/>
                    <a:p>
                      <a:pPr algn="l" rtl="0" fontAlgn="ctr"/>
                      <a:r>
                        <a:rPr lang="en-US" sz="1200" b="1" i="0" u="none" strike="noStrike">
                          <a:solidFill>
                            <a:srgbClr val="000000"/>
                          </a:solidFill>
                          <a:effectLst/>
                          <a:latin typeface="Aptos" panose="020B0004020202020204" pitchFamily="34" charset="0"/>
                        </a:rPr>
                        <a:t>Total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rtl="0" fontAlgn="ctr"/>
                      <a:r>
                        <a:rPr lang="en-US" sz="1200" b="1" i="0" u="none" strike="noStrike">
                          <a:solidFill>
                            <a:srgbClr val="000000"/>
                          </a:solidFill>
                          <a:effectLst/>
                          <a:latin typeface="Aptos" panose="020B0004020202020204" pitchFamily="34" charset="0"/>
                        </a:rPr>
                        <a:t>8096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rtl="0" fontAlgn="ctr"/>
                      <a:r>
                        <a:rPr lang="en-US" sz="1200" b="1" i="0" u="none" strike="noStrike">
                          <a:solidFill>
                            <a:srgbClr val="000000"/>
                          </a:solidFill>
                          <a:effectLst/>
                          <a:latin typeface="Aptos" panose="020B0004020202020204" pitchFamily="34" charset="0"/>
                        </a:rPr>
                        <a:t>693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rtl="0" fontAlgn="ctr"/>
                      <a:r>
                        <a:rPr lang="en-US" sz="1200" b="1" i="0" u="none" strike="noStrike">
                          <a:solidFill>
                            <a:srgbClr val="000000"/>
                          </a:solidFill>
                          <a:effectLst/>
                          <a:latin typeface="Aptos" panose="020B0004020202020204" pitchFamily="34" charset="0"/>
                        </a:rPr>
                        <a:t>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rtl="0" fontAlgn="ctr"/>
                      <a:r>
                        <a:rPr lang="en-US" sz="1200" b="1" i="0" u="none" strike="noStrike">
                          <a:solidFill>
                            <a:srgbClr val="000000"/>
                          </a:solidFill>
                          <a:effectLst/>
                          <a:latin typeface="Aptos" panose="020B0004020202020204" pitchFamily="34" charset="0"/>
                        </a:rPr>
                        <a:t>5752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rtl="0" fontAlgn="ctr"/>
                      <a:r>
                        <a:rPr lang="en-US" sz="1200" b="1" i="0" u="none" strike="noStrike">
                          <a:solidFill>
                            <a:srgbClr val="000000"/>
                          </a:solidFill>
                          <a:effectLst/>
                          <a:latin typeface="Aptos" panose="020B0004020202020204" pitchFamily="34" charset="0"/>
                        </a:rPr>
                        <a:t>71%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rtl="0" fontAlgn="ctr"/>
                      <a:r>
                        <a:rPr lang="en-US" sz="1200" b="1" i="0" u="none" strike="noStrike">
                          <a:solidFill>
                            <a:srgbClr val="000000"/>
                          </a:solidFill>
                          <a:effectLst/>
                          <a:latin typeface="Aptos" panose="020B0004020202020204" pitchFamily="34" charset="0"/>
                        </a:rPr>
                        <a:t>6445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rtl="0" fontAlgn="ctr"/>
                      <a:r>
                        <a:rPr lang="en-US" sz="1200" b="1" i="0" u="none" strike="noStrike" dirty="0">
                          <a:solidFill>
                            <a:srgbClr val="000000"/>
                          </a:solidFill>
                          <a:effectLst/>
                          <a:latin typeface="Aptos" panose="020B0004020202020204" pitchFamily="34" charset="0"/>
                        </a:rPr>
                        <a:t>80%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4029375264"/>
                  </a:ext>
                </a:extLst>
              </a:tr>
            </a:tbl>
          </a:graphicData>
        </a:graphic>
      </p:graphicFrame>
    </p:spTree>
    <p:extLst>
      <p:ext uri="{BB962C8B-B14F-4D97-AF65-F5344CB8AC3E}">
        <p14:creationId xmlns:p14="http://schemas.microsoft.com/office/powerpoint/2010/main" val="274494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FC92-174F-7306-DF29-F67EF41D6F39}"/>
              </a:ext>
            </a:extLst>
          </p:cNvPr>
          <p:cNvSpPr>
            <a:spLocks noGrp="1"/>
          </p:cNvSpPr>
          <p:nvPr>
            <p:ph type="title"/>
          </p:nvPr>
        </p:nvSpPr>
        <p:spPr>
          <a:xfrm>
            <a:off x="465068" y="268360"/>
            <a:ext cx="11279257" cy="731765"/>
          </a:xfrm>
        </p:spPr>
        <p:txBody>
          <a:bodyPr>
            <a:normAutofit/>
          </a:bodyPr>
          <a:lstStyle/>
          <a:p>
            <a:r>
              <a:rPr lang="pt-PT" sz="3200" b="1" dirty="0" err="1"/>
              <a:t>Next</a:t>
            </a:r>
            <a:r>
              <a:rPr lang="pt-PT" sz="3200" b="1" dirty="0"/>
              <a:t> steps</a:t>
            </a:r>
            <a:endParaRPr lang="en-US" sz="3200" b="1" dirty="0"/>
          </a:p>
        </p:txBody>
      </p:sp>
      <p:sp>
        <p:nvSpPr>
          <p:cNvPr id="6" name="Content Placeholder 5">
            <a:extLst>
              <a:ext uri="{FF2B5EF4-FFF2-40B4-BE49-F238E27FC236}">
                <a16:creationId xmlns:a16="http://schemas.microsoft.com/office/drawing/2014/main" id="{2078D3C6-F62C-A59D-9398-EA12B704E546}"/>
              </a:ext>
            </a:extLst>
          </p:cNvPr>
          <p:cNvSpPr>
            <a:spLocks noGrp="1"/>
          </p:cNvSpPr>
          <p:nvPr>
            <p:ph sz="half" idx="2"/>
          </p:nvPr>
        </p:nvSpPr>
        <p:spPr>
          <a:xfrm>
            <a:off x="657225" y="1464816"/>
            <a:ext cx="6249602" cy="4172504"/>
          </a:xfrm>
        </p:spPr>
        <p:txBody>
          <a:bodyPr>
            <a:normAutofit/>
          </a:bodyPr>
          <a:lstStyle/>
          <a:p>
            <a:pPr marL="342900" marR="0" lvl="0" indent="-342900">
              <a:lnSpc>
                <a:spcPct val="110000"/>
              </a:lnSpc>
              <a:spcBef>
                <a:spcPts val="0"/>
              </a:spcBef>
              <a:buFont typeface="Symbol" panose="05050102010706020507" pitchFamily="18" charset="2"/>
              <a:buChar char=""/>
            </a:pPr>
            <a:r>
              <a:rPr lang="en-US" b="0" dirty="0">
                <a:ea typeface="Calibri" panose="020F0502020204030204" pitchFamily="34" charset="0"/>
              </a:rPr>
              <a:t>Improve the communication among the PT providers (PNAEQ and PPGQ).</a:t>
            </a:r>
          </a:p>
          <a:p>
            <a:pPr marL="342900" marR="0" lvl="0" indent="-342900">
              <a:lnSpc>
                <a:spcPct val="110000"/>
              </a:lnSpc>
              <a:spcBef>
                <a:spcPts val="0"/>
              </a:spcBef>
              <a:buFont typeface="Symbol" panose="05050102010706020507" pitchFamily="18" charset="2"/>
              <a:buChar char=""/>
            </a:pPr>
            <a:r>
              <a:rPr lang="en-US" b="0" dirty="0">
                <a:ea typeface="Calibri" panose="020F0502020204030204" pitchFamily="34" charset="0"/>
              </a:rPr>
              <a:t>Make “lobbies” to get more funds.</a:t>
            </a:r>
          </a:p>
          <a:p>
            <a:pPr marL="342900" marR="0" lvl="0" indent="-342900">
              <a:lnSpc>
                <a:spcPct val="110000"/>
              </a:lnSpc>
              <a:spcBef>
                <a:spcPts val="0"/>
              </a:spcBef>
              <a:buFont typeface="Symbol" panose="05050102010706020507" pitchFamily="18" charset="2"/>
              <a:buChar char=""/>
            </a:pPr>
            <a:r>
              <a:rPr lang="en-US" b="0" dirty="0">
                <a:ea typeface="Calibri" panose="020F0502020204030204" pitchFamily="34" charset="0"/>
              </a:rPr>
              <a:t>Provide guideline and training on lot-to-lot verification.</a:t>
            </a:r>
          </a:p>
          <a:p>
            <a:pPr marL="342900" marR="0" lvl="0" indent="-342900">
              <a:lnSpc>
                <a:spcPct val="110000"/>
              </a:lnSpc>
              <a:spcBef>
                <a:spcPts val="0"/>
              </a:spcBef>
              <a:buFont typeface="Symbol" panose="05050102010706020507" pitchFamily="18" charset="2"/>
              <a:buChar char=""/>
            </a:pPr>
            <a:r>
              <a:rPr lang="en-US" b="0" dirty="0">
                <a:ea typeface="Calibri" panose="020F0502020204030204" pitchFamily="34" charset="0"/>
              </a:rPr>
              <a:t>Advocate for maximizing the PT database utilization.</a:t>
            </a:r>
          </a:p>
          <a:p>
            <a:pPr marL="342900" marR="0" lvl="0" indent="-342900">
              <a:lnSpc>
                <a:spcPct val="110000"/>
              </a:lnSpc>
              <a:spcBef>
                <a:spcPts val="0"/>
              </a:spcBef>
              <a:buFont typeface="Symbol" panose="05050102010706020507" pitchFamily="18" charset="2"/>
              <a:buChar char=""/>
            </a:pPr>
            <a:r>
              <a:rPr lang="en-US" b="0" dirty="0">
                <a:ea typeface="Calibri" panose="020F0502020204030204" pitchFamily="34" charset="0"/>
              </a:rPr>
              <a:t>Enroll the PNAEQ in the ISO 17043 accreditation program and ensure that all </a:t>
            </a:r>
            <a:r>
              <a:rPr lang="en-US" b="0" dirty="0" err="1">
                <a:ea typeface="Calibri" panose="020F0502020204030204" pitchFamily="34" charset="0"/>
              </a:rPr>
              <a:t>PPGQs</a:t>
            </a:r>
            <a:r>
              <a:rPr lang="en-US" b="0" dirty="0">
                <a:ea typeface="Calibri" panose="020F0502020204030204" pitchFamily="34" charset="0"/>
              </a:rPr>
              <a:t> are certified.</a:t>
            </a:r>
          </a:p>
          <a:p>
            <a:pPr marL="342900" marR="0" lvl="0" indent="-342900">
              <a:lnSpc>
                <a:spcPct val="110000"/>
              </a:lnSpc>
              <a:spcBef>
                <a:spcPts val="0"/>
              </a:spcBef>
              <a:buFont typeface="Symbol" panose="05050102010706020507" pitchFamily="18" charset="2"/>
              <a:buChar char=""/>
            </a:pPr>
            <a:r>
              <a:rPr lang="en-US" b="0" dirty="0">
                <a:ea typeface="Calibri" panose="020F0502020204030204" pitchFamily="34" charset="0"/>
              </a:rPr>
              <a:t>Implement the eLearning (</a:t>
            </a:r>
            <a:r>
              <a:rPr lang="en-US" b="0" dirty="0" err="1">
                <a:ea typeface="Calibri" panose="020F0502020204030204" pitchFamily="34" charset="0"/>
              </a:rPr>
              <a:t>RTCQI</a:t>
            </a:r>
            <a:r>
              <a:rPr lang="en-US" b="0" dirty="0">
                <a:ea typeface="Calibri" panose="020F0502020204030204" pitchFamily="34" charset="0"/>
              </a:rPr>
              <a:t>-TP) training platform for reaching out more testing providers.</a:t>
            </a:r>
          </a:p>
          <a:p>
            <a:pPr marL="342900" indent="-342900">
              <a:lnSpc>
                <a:spcPct val="110000"/>
              </a:lnSpc>
              <a:spcBef>
                <a:spcPts val="0"/>
              </a:spcBef>
              <a:buFont typeface="Symbol" panose="05050102010706020507" pitchFamily="18" charset="2"/>
              <a:buChar char=""/>
            </a:pPr>
            <a:r>
              <a:rPr lang="en-GB" altLang="en-US" b="0" dirty="0">
                <a:solidFill>
                  <a:schemeClr val="tx1">
                    <a:alpha val="80000"/>
                  </a:schemeClr>
                </a:solidFill>
                <a:latin typeface="+mj-lt"/>
                <a:ea typeface="ＭＳ Ｐゴシック" panose="020B0600070205080204" pitchFamily="34" charset="-128"/>
              </a:rPr>
              <a:t>Ensure</a:t>
            </a:r>
            <a:r>
              <a:rPr lang="en-GB" altLang="en-US" dirty="0">
                <a:solidFill>
                  <a:schemeClr val="tx1">
                    <a:alpha val="80000"/>
                  </a:schemeClr>
                </a:solidFill>
                <a:latin typeface="+mj-lt"/>
                <a:ea typeface="ＭＳ Ｐゴシック" panose="020B0600070205080204" pitchFamily="34" charset="-128"/>
              </a:rPr>
              <a:t> </a:t>
            </a:r>
            <a:r>
              <a:rPr lang="en-GB" altLang="en-US" b="0" dirty="0">
                <a:solidFill>
                  <a:schemeClr val="tx1">
                    <a:alpha val="80000"/>
                  </a:schemeClr>
                </a:solidFill>
                <a:latin typeface="+mj-lt"/>
                <a:ea typeface="ＭＳ Ｐゴシック" panose="020B0600070205080204" pitchFamily="34" charset="-128"/>
              </a:rPr>
              <a:t>PT reports are received prior to the next panel and that TA staff are deployed as applicable.</a:t>
            </a:r>
            <a:endParaRPr lang="en-US" b="0" dirty="0">
              <a:effectLst/>
              <a:ea typeface="Calibri" panose="020F0502020204030204" pitchFamily="34" charset="0"/>
            </a:endParaRPr>
          </a:p>
        </p:txBody>
      </p:sp>
      <p:sp>
        <p:nvSpPr>
          <p:cNvPr id="4" name="Slide Number Placeholder 3">
            <a:extLst>
              <a:ext uri="{FF2B5EF4-FFF2-40B4-BE49-F238E27FC236}">
                <a16:creationId xmlns:a16="http://schemas.microsoft.com/office/drawing/2014/main" id="{9540F8BD-2397-19AE-500A-3DC8AF4CA918}"/>
              </a:ext>
            </a:extLst>
          </p:cNvPr>
          <p:cNvSpPr>
            <a:spLocks noGrp="1"/>
          </p:cNvSpPr>
          <p:nvPr>
            <p:ph type="sldNum" sz="quarter" idx="12"/>
          </p:nvPr>
        </p:nvSpPr>
        <p:spPr/>
        <p:txBody>
          <a:bodyPr/>
          <a:lstStyle/>
          <a:p>
            <a:fld id="{A49DFD55-3C28-40EF-9E31-A92D2E4017FF}" type="slidenum">
              <a:rPr lang="en-US" smtClean="0"/>
              <a:pPr/>
              <a:t>18</a:t>
            </a:fld>
            <a:endParaRPr lang="en-US" dirty="0"/>
          </a:p>
        </p:txBody>
      </p:sp>
      <p:pic>
        <p:nvPicPr>
          <p:cNvPr id="2" name="Picture 1">
            <a:extLst>
              <a:ext uri="{FF2B5EF4-FFF2-40B4-BE49-F238E27FC236}">
                <a16:creationId xmlns:a16="http://schemas.microsoft.com/office/drawing/2014/main" id="{49A1F5E7-B12C-686D-B635-4CA6F4700E28}"/>
              </a:ext>
            </a:extLst>
          </p:cNvPr>
          <p:cNvPicPr>
            <a:picLocks noChangeAspect="1"/>
          </p:cNvPicPr>
          <p:nvPr/>
        </p:nvPicPr>
        <p:blipFill>
          <a:blip r:embed="rId2"/>
          <a:stretch>
            <a:fillRect/>
          </a:stretch>
        </p:blipFill>
        <p:spPr>
          <a:xfrm>
            <a:off x="3717852" y="5958463"/>
            <a:ext cx="624622" cy="723246"/>
          </a:xfrm>
          <a:prstGeom prst="rect">
            <a:avLst/>
          </a:prstGeom>
        </p:spPr>
      </p:pic>
      <p:pic>
        <p:nvPicPr>
          <p:cNvPr id="3" name="Picture 2">
            <a:extLst>
              <a:ext uri="{FF2B5EF4-FFF2-40B4-BE49-F238E27FC236}">
                <a16:creationId xmlns:a16="http://schemas.microsoft.com/office/drawing/2014/main" id="{A06A3CA0-8837-5FA1-D8CF-3016143D6CB4}"/>
              </a:ext>
            </a:extLst>
          </p:cNvPr>
          <p:cNvPicPr>
            <a:picLocks noChangeAspect="1"/>
          </p:cNvPicPr>
          <p:nvPr/>
        </p:nvPicPr>
        <p:blipFill>
          <a:blip r:embed="rId3"/>
          <a:stretch>
            <a:fillRect/>
          </a:stretch>
        </p:blipFill>
        <p:spPr>
          <a:xfrm>
            <a:off x="6010275" y="5948013"/>
            <a:ext cx="1352550" cy="733695"/>
          </a:xfrm>
          <a:prstGeom prst="rect">
            <a:avLst/>
          </a:prstGeom>
        </p:spPr>
      </p:pic>
      <p:pic>
        <p:nvPicPr>
          <p:cNvPr id="7" name="Picture 6">
            <a:extLst>
              <a:ext uri="{FF2B5EF4-FFF2-40B4-BE49-F238E27FC236}">
                <a16:creationId xmlns:a16="http://schemas.microsoft.com/office/drawing/2014/main" id="{7660AE8D-D308-3BC8-444A-0DFA10BF12E2}"/>
              </a:ext>
            </a:extLst>
          </p:cNvPr>
          <p:cNvPicPr>
            <a:picLocks noChangeAspect="1"/>
          </p:cNvPicPr>
          <p:nvPr/>
        </p:nvPicPr>
        <p:blipFill>
          <a:blip r:embed="rId4"/>
          <a:stretch>
            <a:fillRect/>
          </a:stretch>
        </p:blipFill>
        <p:spPr>
          <a:xfrm>
            <a:off x="934767" y="5931352"/>
            <a:ext cx="1254726" cy="790122"/>
          </a:xfrm>
          <a:prstGeom prst="rect">
            <a:avLst/>
          </a:prstGeom>
        </p:spPr>
      </p:pic>
      <p:pic>
        <p:nvPicPr>
          <p:cNvPr id="8" name="Picture 7">
            <a:extLst>
              <a:ext uri="{FF2B5EF4-FFF2-40B4-BE49-F238E27FC236}">
                <a16:creationId xmlns:a16="http://schemas.microsoft.com/office/drawing/2014/main" id="{ABD36F04-1743-E7E1-852B-D8EADB7E0EC2}"/>
              </a:ext>
            </a:extLst>
          </p:cNvPr>
          <p:cNvPicPr>
            <a:picLocks noChangeAspect="1"/>
          </p:cNvPicPr>
          <p:nvPr/>
        </p:nvPicPr>
        <p:blipFill>
          <a:blip r:embed="rId5"/>
          <a:stretch>
            <a:fillRect/>
          </a:stretch>
        </p:blipFill>
        <p:spPr>
          <a:xfrm>
            <a:off x="8988082" y="6114680"/>
            <a:ext cx="1475374" cy="374190"/>
          </a:xfrm>
          <a:prstGeom prst="rect">
            <a:avLst/>
          </a:prstGeom>
        </p:spPr>
      </p:pic>
      <p:pic>
        <p:nvPicPr>
          <p:cNvPr id="15" name="Picture 14">
            <a:extLst>
              <a:ext uri="{FF2B5EF4-FFF2-40B4-BE49-F238E27FC236}">
                <a16:creationId xmlns:a16="http://schemas.microsoft.com/office/drawing/2014/main" id="{53492010-8A0B-D314-03D1-D6DF6FB2592E}"/>
              </a:ext>
            </a:extLst>
          </p:cNvPr>
          <p:cNvPicPr>
            <a:picLocks noChangeAspect="1"/>
          </p:cNvPicPr>
          <p:nvPr/>
        </p:nvPicPr>
        <p:blipFill>
          <a:blip r:embed="rId6"/>
          <a:stretch>
            <a:fillRect/>
          </a:stretch>
        </p:blipFill>
        <p:spPr>
          <a:xfrm>
            <a:off x="7223926" y="2031520"/>
            <a:ext cx="4441333" cy="224537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8166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FC92-174F-7306-DF29-F67EF41D6F39}"/>
              </a:ext>
            </a:extLst>
          </p:cNvPr>
          <p:cNvSpPr>
            <a:spLocks noGrp="1"/>
          </p:cNvSpPr>
          <p:nvPr>
            <p:ph type="title"/>
          </p:nvPr>
        </p:nvSpPr>
        <p:spPr>
          <a:xfrm>
            <a:off x="465068" y="268360"/>
            <a:ext cx="11279257" cy="731765"/>
          </a:xfrm>
        </p:spPr>
        <p:txBody>
          <a:bodyPr>
            <a:normAutofit/>
          </a:bodyPr>
          <a:lstStyle/>
          <a:p>
            <a:r>
              <a:rPr lang="en-US" sz="3200" b="1" dirty="0"/>
              <a:t>acknowledgement</a:t>
            </a:r>
          </a:p>
        </p:txBody>
      </p:sp>
      <p:sp>
        <p:nvSpPr>
          <p:cNvPr id="6" name="Content Placeholder 5">
            <a:extLst>
              <a:ext uri="{FF2B5EF4-FFF2-40B4-BE49-F238E27FC236}">
                <a16:creationId xmlns:a16="http://schemas.microsoft.com/office/drawing/2014/main" id="{2078D3C6-F62C-A59D-9398-EA12B704E546}"/>
              </a:ext>
            </a:extLst>
          </p:cNvPr>
          <p:cNvSpPr>
            <a:spLocks noGrp="1"/>
          </p:cNvSpPr>
          <p:nvPr>
            <p:ph sz="half" idx="2"/>
          </p:nvPr>
        </p:nvSpPr>
        <p:spPr>
          <a:xfrm>
            <a:off x="657225" y="1725474"/>
            <a:ext cx="6888794" cy="3941901"/>
          </a:xfrm>
        </p:spPr>
        <p:txBody>
          <a:bodyPr>
            <a:normAutofit/>
          </a:bodyPr>
          <a:lstStyle/>
          <a:p>
            <a:pPr marL="342900" indent="-342900">
              <a:lnSpc>
                <a:spcPct val="150000"/>
              </a:lnSpc>
              <a:spcBef>
                <a:spcPts val="0"/>
              </a:spcBef>
              <a:buFont typeface="Symbol" panose="05050102010706020507" pitchFamily="18" charset="2"/>
              <a:buChar char=""/>
            </a:pPr>
            <a:r>
              <a:rPr lang="en-US" b="0" spc="-1" dirty="0">
                <a:latin typeface="Tenorite" panose="00000500000000000000" pitchFamily="2" charset="0"/>
                <a:cs typeface="Calibri" panose="020F0502020204030204" pitchFamily="34" charset="0"/>
              </a:rPr>
              <a:t>The </a:t>
            </a:r>
            <a:r>
              <a:rPr lang="en-US" sz="1800" b="0" strike="noStrike" spc="-1" dirty="0">
                <a:solidFill>
                  <a:schemeClr val="tx1"/>
                </a:solidFill>
                <a:latin typeface="Tenorite" panose="00000500000000000000" pitchFamily="2" charset="0"/>
                <a:cs typeface="Calibri" panose="020F0502020204030204" pitchFamily="34" charset="0"/>
              </a:rPr>
              <a:t>National Program for External Quality Assessment - INS</a:t>
            </a:r>
            <a:endParaRPr lang="en-US" b="0" dirty="0">
              <a:ea typeface="Calibri" panose="020F0502020204030204" pitchFamily="34" charset="0"/>
            </a:endParaRPr>
          </a:p>
          <a:p>
            <a:pPr marL="342900" marR="0" lvl="0" indent="-342900">
              <a:lnSpc>
                <a:spcPct val="150000"/>
              </a:lnSpc>
              <a:spcBef>
                <a:spcPts val="0"/>
              </a:spcBef>
              <a:spcAft>
                <a:spcPts val="0"/>
              </a:spcAft>
              <a:buFont typeface="Symbol" panose="05050102010706020507" pitchFamily="18" charset="2"/>
              <a:buChar char=""/>
            </a:pPr>
            <a:r>
              <a:rPr lang="en-US" b="0" dirty="0">
                <a:ea typeface="Calibri" panose="020F0502020204030204" pitchFamily="34" charset="0"/>
              </a:rPr>
              <a:t>HIV-RT testing sites</a:t>
            </a:r>
          </a:p>
          <a:p>
            <a:pPr marL="342900" marR="0" lvl="0" indent="-342900">
              <a:lnSpc>
                <a:spcPct val="150000"/>
              </a:lnSpc>
              <a:spcBef>
                <a:spcPts val="0"/>
              </a:spcBef>
              <a:spcAft>
                <a:spcPts val="0"/>
              </a:spcAft>
              <a:buFont typeface="Symbol" panose="05050102010706020507" pitchFamily="18" charset="2"/>
              <a:buChar char=""/>
            </a:pPr>
            <a:r>
              <a:rPr lang="en-US" b="0" dirty="0">
                <a:ea typeface="Calibri" panose="020F0502020204030204" pitchFamily="34" charset="0"/>
              </a:rPr>
              <a:t>Provincial Health Directorates</a:t>
            </a:r>
          </a:p>
          <a:p>
            <a:pPr marL="342900" marR="0" lvl="0" indent="-342900">
              <a:lnSpc>
                <a:spcPct val="150000"/>
              </a:lnSpc>
              <a:spcBef>
                <a:spcPts val="0"/>
              </a:spcBef>
              <a:spcAft>
                <a:spcPts val="0"/>
              </a:spcAft>
              <a:buFont typeface="Symbol" panose="05050102010706020507" pitchFamily="18" charset="2"/>
              <a:buChar char=""/>
            </a:pPr>
            <a:r>
              <a:rPr lang="en-US" sz="1800" b="0" dirty="0">
                <a:effectLst/>
                <a:ea typeface="Calibri" panose="020F0502020204030204" pitchFamily="34" charset="0"/>
              </a:rPr>
              <a:t>Provincial </a:t>
            </a:r>
            <a:r>
              <a:rPr lang="en-US" b="0" dirty="0" err="1">
                <a:ea typeface="Calibri" panose="020F0502020204030204" pitchFamily="34" charset="0"/>
              </a:rPr>
              <a:t>TWGs</a:t>
            </a:r>
            <a:r>
              <a:rPr lang="en-US" sz="1800" b="0" dirty="0">
                <a:effectLst/>
                <a:ea typeface="Calibri" panose="020F0502020204030204" pitchFamily="34" charset="0"/>
              </a:rPr>
              <a:t>/PPGQ</a:t>
            </a:r>
          </a:p>
          <a:p>
            <a:pPr marL="342900" marR="0" lvl="0" indent="-342900">
              <a:lnSpc>
                <a:spcPct val="150000"/>
              </a:lnSpc>
              <a:spcBef>
                <a:spcPts val="0"/>
              </a:spcBef>
              <a:spcAft>
                <a:spcPts val="0"/>
              </a:spcAft>
              <a:buFont typeface="Symbol" panose="05050102010706020507" pitchFamily="18" charset="2"/>
              <a:buChar char=""/>
            </a:pPr>
            <a:r>
              <a:rPr lang="en-US" sz="1800" b="0" dirty="0">
                <a:effectLst/>
                <a:ea typeface="Calibri" panose="020F0502020204030204" pitchFamily="34" charset="0"/>
              </a:rPr>
              <a:t>The National </a:t>
            </a:r>
            <a:r>
              <a:rPr lang="en-US" b="0" dirty="0">
                <a:ea typeface="Calibri" panose="020F0502020204030204" pitchFamily="34" charset="0"/>
              </a:rPr>
              <a:t>HIV-AIDS/STI Program</a:t>
            </a:r>
          </a:p>
          <a:p>
            <a:pPr marL="342900" marR="0" lvl="0" indent="-342900">
              <a:lnSpc>
                <a:spcPct val="150000"/>
              </a:lnSpc>
              <a:spcBef>
                <a:spcPts val="0"/>
              </a:spcBef>
              <a:spcAft>
                <a:spcPts val="0"/>
              </a:spcAft>
              <a:buFont typeface="Symbol" panose="05050102010706020507" pitchFamily="18" charset="2"/>
              <a:buChar char=""/>
            </a:pPr>
            <a:r>
              <a:rPr lang="en-US" sz="1800" b="0" dirty="0">
                <a:effectLst/>
                <a:ea typeface="Calibri" panose="020F0502020204030204" pitchFamily="34" charset="0"/>
              </a:rPr>
              <a:t>The National Directorate of Medical Assistance</a:t>
            </a:r>
          </a:p>
          <a:p>
            <a:pPr marL="342900" indent="-342900">
              <a:lnSpc>
                <a:spcPct val="150000"/>
              </a:lnSpc>
              <a:spcBef>
                <a:spcPts val="0"/>
              </a:spcBef>
              <a:buFont typeface="Symbol" panose="05050102010706020507" pitchFamily="18" charset="2"/>
              <a:buChar char=""/>
            </a:pPr>
            <a:r>
              <a:rPr lang="en-US" b="0" dirty="0">
                <a:ea typeface="Calibri" panose="020F0502020204030204" pitchFamily="34" charset="0"/>
              </a:rPr>
              <a:t>PEPFAR implementing partners</a:t>
            </a:r>
          </a:p>
          <a:p>
            <a:pPr marL="342900" indent="-342900">
              <a:lnSpc>
                <a:spcPct val="150000"/>
              </a:lnSpc>
              <a:spcBef>
                <a:spcPts val="0"/>
              </a:spcBef>
              <a:buFont typeface="Symbol" panose="05050102010706020507" pitchFamily="18" charset="2"/>
              <a:buChar char=""/>
            </a:pPr>
            <a:r>
              <a:rPr lang="en-US" b="0" dirty="0">
                <a:ea typeface="Calibri" panose="020F0502020204030204" pitchFamily="34" charset="0"/>
              </a:rPr>
              <a:t>Donors (PEPFAR/CDC Mozambique and the Global Fund)</a:t>
            </a:r>
          </a:p>
          <a:p>
            <a:pPr marL="342900" marR="0" lvl="0" indent="-342900">
              <a:lnSpc>
                <a:spcPct val="150000"/>
              </a:lnSpc>
              <a:spcBef>
                <a:spcPts val="0"/>
              </a:spcBef>
              <a:spcAft>
                <a:spcPts val="0"/>
              </a:spcAft>
              <a:buFont typeface="Symbol" panose="05050102010706020507" pitchFamily="18" charset="2"/>
              <a:buChar char=""/>
            </a:pPr>
            <a:endParaRPr lang="en-US" sz="1800" b="0"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endParaRPr lang="en-US" b="0" dirty="0"/>
          </a:p>
        </p:txBody>
      </p:sp>
      <p:sp>
        <p:nvSpPr>
          <p:cNvPr id="4" name="Slide Number Placeholder 3">
            <a:extLst>
              <a:ext uri="{FF2B5EF4-FFF2-40B4-BE49-F238E27FC236}">
                <a16:creationId xmlns:a16="http://schemas.microsoft.com/office/drawing/2014/main" id="{9540F8BD-2397-19AE-500A-3DC8AF4CA918}"/>
              </a:ext>
            </a:extLst>
          </p:cNvPr>
          <p:cNvSpPr>
            <a:spLocks noGrp="1"/>
          </p:cNvSpPr>
          <p:nvPr>
            <p:ph type="sldNum" sz="quarter" idx="12"/>
          </p:nvPr>
        </p:nvSpPr>
        <p:spPr/>
        <p:txBody>
          <a:bodyPr/>
          <a:lstStyle/>
          <a:p>
            <a:fld id="{A49DFD55-3C28-40EF-9E31-A92D2E4017FF}" type="slidenum">
              <a:rPr lang="en-US" smtClean="0"/>
              <a:pPr/>
              <a:t>19</a:t>
            </a:fld>
            <a:endParaRPr lang="en-US" dirty="0"/>
          </a:p>
        </p:txBody>
      </p:sp>
      <p:pic>
        <p:nvPicPr>
          <p:cNvPr id="2" name="Picture 1">
            <a:extLst>
              <a:ext uri="{FF2B5EF4-FFF2-40B4-BE49-F238E27FC236}">
                <a16:creationId xmlns:a16="http://schemas.microsoft.com/office/drawing/2014/main" id="{49A1F5E7-B12C-686D-B635-4CA6F4700E28}"/>
              </a:ext>
            </a:extLst>
          </p:cNvPr>
          <p:cNvPicPr>
            <a:picLocks noChangeAspect="1"/>
          </p:cNvPicPr>
          <p:nvPr/>
        </p:nvPicPr>
        <p:blipFill>
          <a:blip r:embed="rId2"/>
          <a:stretch>
            <a:fillRect/>
          </a:stretch>
        </p:blipFill>
        <p:spPr>
          <a:xfrm>
            <a:off x="3717852" y="5958463"/>
            <a:ext cx="624622" cy="723246"/>
          </a:xfrm>
          <a:prstGeom prst="rect">
            <a:avLst/>
          </a:prstGeom>
        </p:spPr>
      </p:pic>
      <p:pic>
        <p:nvPicPr>
          <p:cNvPr id="3" name="Picture 2">
            <a:extLst>
              <a:ext uri="{FF2B5EF4-FFF2-40B4-BE49-F238E27FC236}">
                <a16:creationId xmlns:a16="http://schemas.microsoft.com/office/drawing/2014/main" id="{A06A3CA0-8837-5FA1-D8CF-3016143D6CB4}"/>
              </a:ext>
            </a:extLst>
          </p:cNvPr>
          <p:cNvPicPr>
            <a:picLocks noChangeAspect="1"/>
          </p:cNvPicPr>
          <p:nvPr/>
        </p:nvPicPr>
        <p:blipFill>
          <a:blip r:embed="rId3"/>
          <a:stretch>
            <a:fillRect/>
          </a:stretch>
        </p:blipFill>
        <p:spPr>
          <a:xfrm>
            <a:off x="6010275" y="5948013"/>
            <a:ext cx="1352550" cy="733695"/>
          </a:xfrm>
          <a:prstGeom prst="rect">
            <a:avLst/>
          </a:prstGeom>
        </p:spPr>
      </p:pic>
      <p:pic>
        <p:nvPicPr>
          <p:cNvPr id="7" name="Picture 6">
            <a:extLst>
              <a:ext uri="{FF2B5EF4-FFF2-40B4-BE49-F238E27FC236}">
                <a16:creationId xmlns:a16="http://schemas.microsoft.com/office/drawing/2014/main" id="{7660AE8D-D308-3BC8-444A-0DFA10BF12E2}"/>
              </a:ext>
            </a:extLst>
          </p:cNvPr>
          <p:cNvPicPr>
            <a:picLocks noChangeAspect="1"/>
          </p:cNvPicPr>
          <p:nvPr/>
        </p:nvPicPr>
        <p:blipFill>
          <a:blip r:embed="rId4"/>
          <a:stretch>
            <a:fillRect/>
          </a:stretch>
        </p:blipFill>
        <p:spPr>
          <a:xfrm>
            <a:off x="934767" y="5931352"/>
            <a:ext cx="1254726" cy="790122"/>
          </a:xfrm>
          <a:prstGeom prst="rect">
            <a:avLst/>
          </a:prstGeom>
        </p:spPr>
      </p:pic>
      <p:pic>
        <p:nvPicPr>
          <p:cNvPr id="8" name="Picture 7">
            <a:extLst>
              <a:ext uri="{FF2B5EF4-FFF2-40B4-BE49-F238E27FC236}">
                <a16:creationId xmlns:a16="http://schemas.microsoft.com/office/drawing/2014/main" id="{ABD36F04-1743-E7E1-852B-D8EADB7E0EC2}"/>
              </a:ext>
            </a:extLst>
          </p:cNvPr>
          <p:cNvPicPr>
            <a:picLocks noChangeAspect="1"/>
          </p:cNvPicPr>
          <p:nvPr/>
        </p:nvPicPr>
        <p:blipFill>
          <a:blip r:embed="rId5"/>
          <a:stretch>
            <a:fillRect/>
          </a:stretch>
        </p:blipFill>
        <p:spPr>
          <a:xfrm>
            <a:off x="8988082" y="6114680"/>
            <a:ext cx="1475374" cy="374190"/>
          </a:xfrm>
          <a:prstGeom prst="rect">
            <a:avLst/>
          </a:prstGeom>
        </p:spPr>
      </p:pic>
    </p:spTree>
    <p:extLst>
      <p:ext uri="{BB962C8B-B14F-4D97-AF65-F5344CB8AC3E}">
        <p14:creationId xmlns:p14="http://schemas.microsoft.com/office/powerpoint/2010/main" val="3097954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FC92-174F-7306-DF29-F67EF41D6F39}"/>
              </a:ext>
            </a:extLst>
          </p:cNvPr>
          <p:cNvSpPr>
            <a:spLocks noGrp="1"/>
          </p:cNvSpPr>
          <p:nvPr>
            <p:ph type="title"/>
          </p:nvPr>
        </p:nvSpPr>
        <p:spPr>
          <a:xfrm>
            <a:off x="465068" y="268360"/>
            <a:ext cx="11279257" cy="731765"/>
          </a:xfrm>
        </p:spPr>
        <p:txBody>
          <a:bodyPr>
            <a:normAutofit/>
          </a:bodyPr>
          <a:lstStyle/>
          <a:p>
            <a:r>
              <a:rPr lang="en-US" sz="3200" b="1" dirty="0"/>
              <a:t>Country contextualization</a:t>
            </a:r>
          </a:p>
        </p:txBody>
      </p:sp>
      <p:sp>
        <p:nvSpPr>
          <p:cNvPr id="6" name="Content Placeholder 5">
            <a:extLst>
              <a:ext uri="{FF2B5EF4-FFF2-40B4-BE49-F238E27FC236}">
                <a16:creationId xmlns:a16="http://schemas.microsoft.com/office/drawing/2014/main" id="{2078D3C6-F62C-A59D-9398-EA12B704E546}"/>
              </a:ext>
            </a:extLst>
          </p:cNvPr>
          <p:cNvSpPr>
            <a:spLocks noGrp="1"/>
          </p:cNvSpPr>
          <p:nvPr>
            <p:ph sz="half" idx="2"/>
          </p:nvPr>
        </p:nvSpPr>
        <p:spPr>
          <a:xfrm>
            <a:off x="4914900" y="1725474"/>
            <a:ext cx="6829426" cy="3941901"/>
          </a:xfrm>
        </p:spPr>
        <p:txBody>
          <a:bodyPr>
            <a:normAutofit/>
          </a:bodyPr>
          <a:lstStyle/>
          <a:p>
            <a:pPr marL="285750" indent="-285750">
              <a:buFont typeface="Arial" panose="020B0604020202020204" pitchFamily="34" charset="0"/>
              <a:buChar char="•"/>
            </a:pPr>
            <a:r>
              <a:rPr lang="en-US" b="1" dirty="0"/>
              <a:t>Geographic location:</a:t>
            </a:r>
            <a:r>
              <a:rPr lang="en-US" dirty="0"/>
              <a:t> </a:t>
            </a:r>
            <a:r>
              <a:rPr lang="en-US" b="0" dirty="0"/>
              <a:t>in the Southern Africa Eastern coast.</a:t>
            </a:r>
          </a:p>
          <a:p>
            <a:pPr marL="285750" indent="-285750">
              <a:buFont typeface="Arial" panose="020B0604020202020204" pitchFamily="34" charset="0"/>
              <a:buChar char="•"/>
            </a:pPr>
            <a:r>
              <a:rPr lang="en-US" b="1" dirty="0"/>
              <a:t>Total area: </a:t>
            </a:r>
            <a:r>
              <a:rPr lang="en-US" b="0" dirty="0"/>
              <a:t>801,590 Km².</a:t>
            </a:r>
          </a:p>
          <a:p>
            <a:pPr marL="285750" indent="-285750">
              <a:buFont typeface="Arial" panose="020B0604020202020204" pitchFamily="34" charset="0"/>
              <a:buChar char="•"/>
            </a:pPr>
            <a:r>
              <a:rPr lang="en-US" b="1" dirty="0"/>
              <a:t>Population: </a:t>
            </a:r>
            <a:r>
              <a:rPr lang="en-US" b="0" i="0" dirty="0">
                <a:solidFill>
                  <a:srgbClr val="111111"/>
                </a:solidFill>
                <a:effectLst/>
              </a:rPr>
              <a:t>32,077,072</a:t>
            </a:r>
            <a:r>
              <a:rPr lang="en-US" b="0" dirty="0"/>
              <a:t> inhabitants (</a:t>
            </a:r>
            <a:r>
              <a:rPr lang="pt-BR" b="0" dirty="0">
                <a:hlinkClick r:id="rId2"/>
              </a:rPr>
              <a:t>PopulationPyramid.net</a:t>
            </a:r>
            <a:r>
              <a:rPr lang="pt-BR" b="0" dirty="0"/>
              <a:t>: 2021</a:t>
            </a:r>
            <a:r>
              <a:rPr lang="en-US" b="0" dirty="0"/>
              <a:t>).</a:t>
            </a:r>
          </a:p>
          <a:p>
            <a:pPr marL="285750" indent="-285750">
              <a:buFont typeface="Arial" panose="020B0604020202020204" pitchFamily="34" charset="0"/>
              <a:buChar char="•"/>
            </a:pPr>
            <a:r>
              <a:rPr lang="en-US" b="1" dirty="0"/>
              <a:t>HIV prevalence:</a:t>
            </a:r>
            <a:r>
              <a:rPr lang="en-US" dirty="0"/>
              <a:t> </a:t>
            </a:r>
            <a:r>
              <a:rPr lang="en-US" b="0" dirty="0"/>
              <a:t>12.5% in people aged 15-49 years old (</a:t>
            </a:r>
            <a:r>
              <a:rPr lang="en-US" b="0" dirty="0" err="1"/>
              <a:t>INSIDA</a:t>
            </a:r>
            <a:r>
              <a:rPr lang="en-US" b="0" dirty="0"/>
              <a:t>, 2021).</a:t>
            </a:r>
          </a:p>
          <a:p>
            <a:pPr marL="285750" indent="-285750">
              <a:buFont typeface="Arial" panose="020B0604020202020204" pitchFamily="34" charset="0"/>
              <a:buChar char="•"/>
            </a:pPr>
            <a:r>
              <a:rPr lang="en-US" b="1" dirty="0"/>
              <a:t>HIV annual incidence:</a:t>
            </a:r>
            <a:r>
              <a:rPr lang="en-US" dirty="0"/>
              <a:t> </a:t>
            </a:r>
            <a:r>
              <a:rPr lang="en-US" b="0" dirty="0"/>
              <a:t>0.43%, corresponding to approx. 63,000 new cases of HIV/year among adults (</a:t>
            </a:r>
            <a:r>
              <a:rPr lang="en-US" b="0" dirty="0" err="1"/>
              <a:t>INSIDA</a:t>
            </a:r>
            <a:r>
              <a:rPr lang="en-US" b="0" dirty="0"/>
              <a:t>, 2021).</a:t>
            </a:r>
          </a:p>
          <a:p>
            <a:pPr marL="285750" indent="-285750">
              <a:buFont typeface="Arial" panose="020B0604020202020204" pitchFamily="34" charset="0"/>
              <a:buChar char="•"/>
            </a:pPr>
            <a:r>
              <a:rPr lang="en-US" b="1" dirty="0"/>
              <a:t>HIV status awareness:</a:t>
            </a:r>
            <a:r>
              <a:rPr lang="en-US" dirty="0"/>
              <a:t> </a:t>
            </a:r>
            <a:r>
              <a:rPr lang="en-US" b="0" dirty="0"/>
              <a:t>71.6% in adults (</a:t>
            </a:r>
            <a:r>
              <a:rPr lang="en-US" b="0" dirty="0" err="1"/>
              <a:t>INSIDA</a:t>
            </a:r>
            <a:r>
              <a:rPr lang="en-US" b="0" dirty="0"/>
              <a:t>, 2021).</a:t>
            </a:r>
          </a:p>
          <a:p>
            <a:endParaRPr lang="en-US" dirty="0"/>
          </a:p>
        </p:txBody>
      </p:sp>
      <p:sp>
        <p:nvSpPr>
          <p:cNvPr id="4" name="Slide Number Placeholder 3">
            <a:extLst>
              <a:ext uri="{FF2B5EF4-FFF2-40B4-BE49-F238E27FC236}">
                <a16:creationId xmlns:a16="http://schemas.microsoft.com/office/drawing/2014/main" id="{9540F8BD-2397-19AE-500A-3DC8AF4CA918}"/>
              </a:ext>
            </a:extLst>
          </p:cNvPr>
          <p:cNvSpPr>
            <a:spLocks noGrp="1"/>
          </p:cNvSpPr>
          <p:nvPr>
            <p:ph type="sldNum" sz="quarter" idx="12"/>
          </p:nvPr>
        </p:nvSpPr>
        <p:spPr/>
        <p:txBody>
          <a:bodyPr/>
          <a:lstStyle/>
          <a:p>
            <a:fld id="{A49DFD55-3C28-40EF-9E31-A92D2E4017FF}" type="slidenum">
              <a:rPr lang="en-US" smtClean="0"/>
              <a:pPr/>
              <a:t>2</a:t>
            </a:fld>
            <a:endParaRPr lang="en-US" dirty="0"/>
          </a:p>
        </p:txBody>
      </p:sp>
      <p:pic>
        <p:nvPicPr>
          <p:cNvPr id="7" name="Picture 6">
            <a:extLst>
              <a:ext uri="{FF2B5EF4-FFF2-40B4-BE49-F238E27FC236}">
                <a16:creationId xmlns:a16="http://schemas.microsoft.com/office/drawing/2014/main" id="{CC1A74A7-F99D-0DC6-FE92-65ED99B310FE}"/>
              </a:ext>
            </a:extLst>
          </p:cNvPr>
          <p:cNvPicPr>
            <a:picLocks noChangeAspect="1"/>
          </p:cNvPicPr>
          <p:nvPr/>
        </p:nvPicPr>
        <p:blipFill>
          <a:blip r:embed="rId3"/>
          <a:stretch>
            <a:fillRect/>
          </a:stretch>
        </p:blipFill>
        <p:spPr>
          <a:xfrm>
            <a:off x="446248" y="1372658"/>
            <a:ext cx="3585190" cy="4363152"/>
          </a:xfrm>
          <a:prstGeom prst="rect">
            <a:avLst/>
          </a:prstGeom>
        </p:spPr>
      </p:pic>
      <p:sp>
        <p:nvSpPr>
          <p:cNvPr id="8" name="Arrow: Curved Up 7">
            <a:extLst>
              <a:ext uri="{FF2B5EF4-FFF2-40B4-BE49-F238E27FC236}">
                <a16:creationId xmlns:a16="http://schemas.microsoft.com/office/drawing/2014/main" id="{5885C70D-1194-DA54-CDF7-F279C8EAA9FF}"/>
              </a:ext>
            </a:extLst>
          </p:cNvPr>
          <p:cNvSpPr/>
          <p:nvPr/>
        </p:nvSpPr>
        <p:spPr>
          <a:xfrm rot="16007136">
            <a:off x="3491603" y="3198321"/>
            <a:ext cx="1801181" cy="901624"/>
          </a:xfrm>
          <a:prstGeom prst="curvedUpArrow">
            <a:avLst>
              <a:gd name="adj1" fmla="val 14343"/>
              <a:gd name="adj2" fmla="val 29884"/>
              <a:gd name="adj3" fmla="val 27854"/>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 name="Picture 1">
            <a:extLst>
              <a:ext uri="{FF2B5EF4-FFF2-40B4-BE49-F238E27FC236}">
                <a16:creationId xmlns:a16="http://schemas.microsoft.com/office/drawing/2014/main" id="{7D99C999-2156-307D-1912-D8BB42BEC781}"/>
              </a:ext>
            </a:extLst>
          </p:cNvPr>
          <p:cNvPicPr>
            <a:picLocks noChangeAspect="1"/>
          </p:cNvPicPr>
          <p:nvPr/>
        </p:nvPicPr>
        <p:blipFill>
          <a:blip r:embed="rId4"/>
          <a:stretch>
            <a:fillRect/>
          </a:stretch>
        </p:blipFill>
        <p:spPr>
          <a:xfrm>
            <a:off x="3717852" y="5958463"/>
            <a:ext cx="624622" cy="723246"/>
          </a:xfrm>
          <a:prstGeom prst="rect">
            <a:avLst/>
          </a:prstGeom>
        </p:spPr>
      </p:pic>
      <p:pic>
        <p:nvPicPr>
          <p:cNvPr id="3" name="Picture 2">
            <a:extLst>
              <a:ext uri="{FF2B5EF4-FFF2-40B4-BE49-F238E27FC236}">
                <a16:creationId xmlns:a16="http://schemas.microsoft.com/office/drawing/2014/main" id="{04CEEE25-0E97-0C49-1D66-30FB8C5529DD}"/>
              </a:ext>
            </a:extLst>
          </p:cNvPr>
          <p:cNvPicPr>
            <a:picLocks noChangeAspect="1"/>
          </p:cNvPicPr>
          <p:nvPr/>
        </p:nvPicPr>
        <p:blipFill>
          <a:blip r:embed="rId5"/>
          <a:stretch>
            <a:fillRect/>
          </a:stretch>
        </p:blipFill>
        <p:spPr>
          <a:xfrm>
            <a:off x="6010275" y="5948013"/>
            <a:ext cx="1352550" cy="733695"/>
          </a:xfrm>
          <a:prstGeom prst="rect">
            <a:avLst/>
          </a:prstGeom>
        </p:spPr>
      </p:pic>
      <p:pic>
        <p:nvPicPr>
          <p:cNvPr id="13" name="Picture 12">
            <a:extLst>
              <a:ext uri="{FF2B5EF4-FFF2-40B4-BE49-F238E27FC236}">
                <a16:creationId xmlns:a16="http://schemas.microsoft.com/office/drawing/2014/main" id="{099C29D6-0F9D-CD6A-FE76-4AC2D0CD5270}"/>
              </a:ext>
            </a:extLst>
          </p:cNvPr>
          <p:cNvPicPr>
            <a:picLocks noChangeAspect="1"/>
          </p:cNvPicPr>
          <p:nvPr/>
        </p:nvPicPr>
        <p:blipFill>
          <a:blip r:embed="rId6"/>
          <a:stretch>
            <a:fillRect/>
          </a:stretch>
        </p:blipFill>
        <p:spPr>
          <a:xfrm>
            <a:off x="934767" y="5931352"/>
            <a:ext cx="1254726" cy="790122"/>
          </a:xfrm>
          <a:prstGeom prst="rect">
            <a:avLst/>
          </a:prstGeom>
        </p:spPr>
      </p:pic>
      <p:pic>
        <p:nvPicPr>
          <p:cNvPr id="14" name="Picture 13">
            <a:extLst>
              <a:ext uri="{FF2B5EF4-FFF2-40B4-BE49-F238E27FC236}">
                <a16:creationId xmlns:a16="http://schemas.microsoft.com/office/drawing/2014/main" id="{14161A68-C068-0C31-FD25-4B186EDD7DA7}"/>
              </a:ext>
            </a:extLst>
          </p:cNvPr>
          <p:cNvPicPr>
            <a:picLocks noChangeAspect="1"/>
          </p:cNvPicPr>
          <p:nvPr/>
        </p:nvPicPr>
        <p:blipFill>
          <a:blip r:embed="rId7"/>
          <a:stretch>
            <a:fillRect/>
          </a:stretch>
        </p:blipFill>
        <p:spPr>
          <a:xfrm>
            <a:off x="8988082" y="6114680"/>
            <a:ext cx="1475374" cy="374190"/>
          </a:xfrm>
          <a:prstGeom prst="rect">
            <a:avLst/>
          </a:prstGeom>
        </p:spPr>
      </p:pic>
    </p:spTree>
    <p:extLst>
      <p:ext uri="{BB962C8B-B14F-4D97-AF65-F5344CB8AC3E}">
        <p14:creationId xmlns:p14="http://schemas.microsoft.com/office/powerpoint/2010/main" val="2034124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AutoShape 2" descr="Image result for mocambique"/>
          <p:cNvSpPr>
            <a:spLocks noChangeAspect="1" noChangeArrowheads="1"/>
          </p:cNvSpPr>
          <p:nvPr/>
        </p:nvSpPr>
        <p:spPr bwMode="auto">
          <a:xfrm>
            <a:off x="155575" y="-144462"/>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sz="1400"/>
          </a:p>
        </p:txBody>
      </p:sp>
      <p:sp>
        <p:nvSpPr>
          <p:cNvPr id="2052" name="AutoShape 4" descr="Image result for mocambique"/>
          <p:cNvSpPr>
            <a:spLocks noChangeAspect="1" noChangeArrowheads="1"/>
          </p:cNvSpPr>
          <p:nvPr/>
        </p:nvSpPr>
        <p:spPr bwMode="auto">
          <a:xfrm>
            <a:off x="155575" y="-144462"/>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sz="1400"/>
          </a:p>
        </p:txBody>
      </p:sp>
      <p:sp>
        <p:nvSpPr>
          <p:cNvPr id="2062" name="AutoShape 14" descr="Image result for mocambique"/>
          <p:cNvSpPr>
            <a:spLocks noChangeAspect="1" noChangeArrowheads="1"/>
          </p:cNvSpPr>
          <p:nvPr/>
        </p:nvSpPr>
        <p:spPr bwMode="auto">
          <a:xfrm>
            <a:off x="155575" y="-144462"/>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sz="1400"/>
          </a:p>
        </p:txBody>
      </p:sp>
      <p:sp>
        <p:nvSpPr>
          <p:cNvPr id="2064" name="AutoShape 16" descr="Image result for mocambique"/>
          <p:cNvSpPr>
            <a:spLocks noChangeAspect="1" noChangeArrowheads="1"/>
          </p:cNvSpPr>
          <p:nvPr/>
        </p:nvSpPr>
        <p:spPr bwMode="auto">
          <a:xfrm>
            <a:off x="155575" y="-144462"/>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sz="1400"/>
          </a:p>
        </p:txBody>
      </p:sp>
      <p:sp>
        <p:nvSpPr>
          <p:cNvPr id="2066" name="AutoShape 18" descr="Image result for mocambique"/>
          <p:cNvSpPr>
            <a:spLocks noChangeAspect="1" noChangeArrowheads="1"/>
          </p:cNvSpPr>
          <p:nvPr/>
        </p:nvSpPr>
        <p:spPr bwMode="auto">
          <a:xfrm>
            <a:off x="155575" y="-144462"/>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sz="1400"/>
          </a:p>
        </p:txBody>
      </p:sp>
      <p:sp>
        <p:nvSpPr>
          <p:cNvPr id="6" name="Content Placeholder 5">
            <a:extLst>
              <a:ext uri="{FF2B5EF4-FFF2-40B4-BE49-F238E27FC236}">
                <a16:creationId xmlns:a16="http://schemas.microsoft.com/office/drawing/2014/main" id="{0827EE7A-71A5-0054-3794-E7726DB9A48F}"/>
              </a:ext>
            </a:extLst>
          </p:cNvPr>
          <p:cNvSpPr>
            <a:spLocks noGrp="1"/>
          </p:cNvSpPr>
          <p:nvPr>
            <p:ph idx="1"/>
          </p:nvPr>
        </p:nvSpPr>
        <p:spPr/>
        <p:txBody>
          <a:bodyPr/>
          <a:lstStyle/>
          <a:p>
            <a:endParaRPr lang="en-US"/>
          </a:p>
        </p:txBody>
      </p:sp>
      <p:sp>
        <p:nvSpPr>
          <p:cNvPr id="8" name="Title 7">
            <a:extLst>
              <a:ext uri="{FF2B5EF4-FFF2-40B4-BE49-F238E27FC236}">
                <a16:creationId xmlns:a16="http://schemas.microsoft.com/office/drawing/2014/main" id="{DAA84885-D16C-5083-DDA6-87CA9D1C680B}"/>
              </a:ext>
            </a:extLst>
          </p:cNvPr>
          <p:cNvSpPr>
            <a:spLocks noGrp="1"/>
          </p:cNvSpPr>
          <p:nvPr>
            <p:ph type="title"/>
          </p:nvPr>
        </p:nvSpPr>
        <p:spPr/>
        <p:txBody>
          <a:bodyPr/>
          <a:lstStyle/>
          <a:p>
            <a:endParaRPr lang="en-US"/>
          </a:p>
        </p:txBody>
      </p:sp>
      <p:sp>
        <p:nvSpPr>
          <p:cNvPr id="9" name="Título 1">
            <a:extLst>
              <a:ext uri="{FF2B5EF4-FFF2-40B4-BE49-F238E27FC236}">
                <a16:creationId xmlns:a16="http://schemas.microsoft.com/office/drawing/2014/main" id="{4891FF31-51F9-B2EE-C716-60A2BA68139C}"/>
              </a:ext>
            </a:extLst>
          </p:cNvPr>
          <p:cNvSpPr txBox="1">
            <a:spLocks/>
          </p:cNvSpPr>
          <p:nvPr/>
        </p:nvSpPr>
        <p:spPr>
          <a:xfrm>
            <a:off x="4603468" y="4741948"/>
            <a:ext cx="4035818" cy="8620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err="1">
                <a:solidFill>
                  <a:srgbClr val="FFFFFF"/>
                </a:solidFill>
              </a:rPr>
              <a:t>Muito</a:t>
            </a:r>
            <a:r>
              <a:rPr lang="en-US" sz="4000" dirty="0">
                <a:solidFill>
                  <a:srgbClr val="FFFFFF"/>
                </a:solidFill>
              </a:rPr>
              <a:t> </a:t>
            </a:r>
            <a:r>
              <a:rPr lang="en-US" sz="4000" dirty="0" err="1">
                <a:solidFill>
                  <a:srgbClr val="FFFFFF"/>
                </a:solidFill>
              </a:rPr>
              <a:t>obrigado</a:t>
            </a:r>
            <a:endParaRPr lang="en-US" sz="4000" dirty="0">
              <a:solidFill>
                <a:srgbClr val="FFFFFF"/>
              </a:solidFill>
            </a:endParaRPr>
          </a:p>
        </p:txBody>
      </p:sp>
      <p:sp>
        <p:nvSpPr>
          <p:cNvPr id="10" name="Título 1">
            <a:extLst>
              <a:ext uri="{FF2B5EF4-FFF2-40B4-BE49-F238E27FC236}">
                <a16:creationId xmlns:a16="http://schemas.microsoft.com/office/drawing/2014/main" id="{70D6B069-4DA1-709B-E14B-271124E83C78}"/>
              </a:ext>
            </a:extLst>
          </p:cNvPr>
          <p:cNvSpPr txBox="1">
            <a:spLocks/>
          </p:cNvSpPr>
          <p:nvPr/>
        </p:nvSpPr>
        <p:spPr>
          <a:xfrm>
            <a:off x="4603468" y="5839017"/>
            <a:ext cx="4035818" cy="435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solidFill>
                  <a:srgbClr val="E7E6E6"/>
                </a:solidFill>
              </a:rPr>
              <a:t>The Mozambique Team</a:t>
            </a:r>
            <a:endParaRPr lang="en-US" sz="2400" b="1" dirty="0">
              <a:solidFill>
                <a:srgbClr val="E7E6E6"/>
              </a:solidFill>
            </a:endParaRPr>
          </a:p>
        </p:txBody>
      </p:sp>
      <p:pic>
        <p:nvPicPr>
          <p:cNvPr id="11" name="Picture 8" descr="Image result for mocambique">
            <a:extLst>
              <a:ext uri="{FF2B5EF4-FFF2-40B4-BE49-F238E27FC236}">
                <a16:creationId xmlns:a16="http://schemas.microsoft.com/office/drawing/2014/main" id="{A0AC6196-AF27-BFD0-C9BC-F4AB3B260553}"/>
              </a:ext>
            </a:extLst>
          </p:cNvPr>
          <p:cNvPicPr>
            <a:picLocks noChangeAspect="1" noChangeArrowheads="1"/>
          </p:cNvPicPr>
          <p:nvPr/>
        </p:nvPicPr>
        <p:blipFill rotWithShape="1">
          <a:blip r:embed="rId3" cstate="print"/>
          <a:srcRect t="4607" r="1" b="1"/>
          <a:stretch/>
        </p:blipFill>
        <p:spPr bwMode="auto">
          <a:xfrm>
            <a:off x="317636" y="321734"/>
            <a:ext cx="3797570" cy="2010551"/>
          </a:xfrm>
          <a:prstGeom prst="rect">
            <a:avLst/>
          </a:prstGeom>
          <a:noFill/>
        </p:spPr>
      </p:pic>
      <p:pic>
        <p:nvPicPr>
          <p:cNvPr id="12" name="Picture 6" descr="Image result for mocambique">
            <a:extLst>
              <a:ext uri="{FF2B5EF4-FFF2-40B4-BE49-F238E27FC236}">
                <a16:creationId xmlns:a16="http://schemas.microsoft.com/office/drawing/2014/main" id="{22CA10A1-6947-E0EB-0FC1-114E91A322BE}"/>
              </a:ext>
            </a:extLst>
          </p:cNvPr>
          <p:cNvPicPr>
            <a:picLocks noChangeAspect="1" noChangeArrowheads="1"/>
          </p:cNvPicPr>
          <p:nvPr/>
        </p:nvPicPr>
        <p:blipFill rotWithShape="1">
          <a:blip r:embed="rId4" cstate="print"/>
          <a:srcRect l="35571"/>
          <a:stretch/>
        </p:blipFill>
        <p:spPr bwMode="auto">
          <a:xfrm>
            <a:off x="4202549" y="321732"/>
            <a:ext cx="3793472" cy="4111323"/>
          </a:xfrm>
          <a:prstGeom prst="rect">
            <a:avLst/>
          </a:prstGeom>
          <a:noFill/>
        </p:spPr>
      </p:pic>
      <p:pic>
        <p:nvPicPr>
          <p:cNvPr id="13" name="Picture 12" descr="Image result for mocambique">
            <a:extLst>
              <a:ext uri="{FF2B5EF4-FFF2-40B4-BE49-F238E27FC236}">
                <a16:creationId xmlns:a16="http://schemas.microsoft.com/office/drawing/2014/main" id="{08D578FD-C47B-870E-EC3B-8476C0485CB4}"/>
              </a:ext>
            </a:extLst>
          </p:cNvPr>
          <p:cNvPicPr>
            <a:picLocks noChangeAspect="1" noChangeArrowheads="1"/>
          </p:cNvPicPr>
          <p:nvPr/>
        </p:nvPicPr>
        <p:blipFill rotWithShape="1">
          <a:blip r:embed="rId5" cstate="print"/>
          <a:srcRect t="18143" r="-2" b="1034"/>
          <a:stretch/>
        </p:blipFill>
        <p:spPr bwMode="auto">
          <a:xfrm>
            <a:off x="8086176" y="321733"/>
            <a:ext cx="3797984" cy="2010552"/>
          </a:xfrm>
          <a:prstGeom prst="rect">
            <a:avLst/>
          </a:prstGeom>
          <a:noFill/>
        </p:spPr>
      </p:pic>
      <p:pic>
        <p:nvPicPr>
          <p:cNvPr id="14" name="Picture 10" descr="Image result for mocambique">
            <a:extLst>
              <a:ext uri="{FF2B5EF4-FFF2-40B4-BE49-F238E27FC236}">
                <a16:creationId xmlns:a16="http://schemas.microsoft.com/office/drawing/2014/main" id="{66E8B8E1-9A3D-7C64-6DEE-56A4FC2DDC25}"/>
              </a:ext>
            </a:extLst>
          </p:cNvPr>
          <p:cNvPicPr>
            <a:picLocks noChangeAspect="1" noChangeArrowheads="1"/>
          </p:cNvPicPr>
          <p:nvPr/>
        </p:nvPicPr>
        <p:blipFill rotWithShape="1">
          <a:blip r:embed="rId6" cstate="print"/>
          <a:srcRect t="12516" r="-3" b="12139"/>
          <a:stretch/>
        </p:blipFill>
        <p:spPr bwMode="auto">
          <a:xfrm>
            <a:off x="317634" y="2422097"/>
            <a:ext cx="3794760" cy="2013804"/>
          </a:xfrm>
          <a:prstGeom prst="rect">
            <a:avLst/>
          </a:prstGeom>
          <a:noFill/>
        </p:spPr>
      </p:pic>
      <p:pic>
        <p:nvPicPr>
          <p:cNvPr id="15" name="Picture 22" descr="See the source image">
            <a:extLst>
              <a:ext uri="{FF2B5EF4-FFF2-40B4-BE49-F238E27FC236}">
                <a16:creationId xmlns:a16="http://schemas.microsoft.com/office/drawing/2014/main" id="{10788DFF-D7B8-DA17-C344-C2AF3C1DD182}"/>
              </a:ext>
            </a:extLst>
          </p:cNvPr>
          <p:cNvPicPr>
            <a:picLocks noChangeAspect="1" noChangeArrowheads="1"/>
          </p:cNvPicPr>
          <p:nvPr/>
        </p:nvPicPr>
        <p:blipFill rotWithShape="1">
          <a:blip r:embed="rId7" cstate="print"/>
          <a:srcRect t="2237" b="24591"/>
          <a:stretch/>
        </p:blipFill>
        <p:spPr bwMode="auto">
          <a:xfrm>
            <a:off x="8082952" y="2431705"/>
            <a:ext cx="3797983" cy="2000947"/>
          </a:xfrm>
          <a:prstGeom prst="rect">
            <a:avLst/>
          </a:prstGeom>
          <a:noFill/>
        </p:spPr>
      </p:pic>
      <p:pic>
        <p:nvPicPr>
          <p:cNvPr id="16" name="Picture 24" descr="See the source image">
            <a:extLst>
              <a:ext uri="{FF2B5EF4-FFF2-40B4-BE49-F238E27FC236}">
                <a16:creationId xmlns:a16="http://schemas.microsoft.com/office/drawing/2014/main" id="{9888A68F-2F94-9424-A7F9-85EA533A30BA}"/>
              </a:ext>
            </a:extLst>
          </p:cNvPr>
          <p:cNvPicPr>
            <a:picLocks noChangeAspect="1" noChangeArrowheads="1"/>
          </p:cNvPicPr>
          <p:nvPr/>
        </p:nvPicPr>
        <p:blipFill rotWithShape="1">
          <a:blip r:embed="rId8" cstate="print"/>
          <a:srcRect t="38048" r="1" b="8971"/>
          <a:stretch/>
        </p:blipFill>
        <p:spPr bwMode="auto">
          <a:xfrm>
            <a:off x="317634" y="4525716"/>
            <a:ext cx="3794760" cy="2010551"/>
          </a:xfrm>
          <a:prstGeom prst="rect">
            <a:avLst/>
          </a:prstGeom>
          <a:noFill/>
        </p:spPr>
      </p:pic>
      <p:pic>
        <p:nvPicPr>
          <p:cNvPr id="17" name="Picture 16" descr="Image result for Moçambique Bandeira">
            <a:extLst>
              <a:ext uri="{FF2B5EF4-FFF2-40B4-BE49-F238E27FC236}">
                <a16:creationId xmlns:a16="http://schemas.microsoft.com/office/drawing/2014/main" id="{D63754FB-A7A9-9D80-964F-5DCAC019AE3C}"/>
              </a:ext>
            </a:extLst>
          </p:cNvPr>
          <p:cNvPicPr>
            <a:picLocks noChangeAspect="1" noChangeArrowheads="1"/>
          </p:cNvPicPr>
          <p:nvPr/>
        </p:nvPicPr>
        <p:blipFill>
          <a:blip r:embed="rId9" cstate="print"/>
          <a:srcRect/>
          <a:stretch>
            <a:fillRect/>
          </a:stretch>
        </p:blipFill>
        <p:spPr bwMode="auto">
          <a:xfrm>
            <a:off x="9246826" y="4920778"/>
            <a:ext cx="2186162" cy="1258856"/>
          </a:xfrm>
          <a:prstGeom prst="rect">
            <a:avLst/>
          </a:prstGeom>
          <a:noFill/>
        </p:spPr>
      </p:pic>
    </p:spTree>
    <p:extLst>
      <p:ext uri="{BB962C8B-B14F-4D97-AF65-F5344CB8AC3E}">
        <p14:creationId xmlns:p14="http://schemas.microsoft.com/office/powerpoint/2010/main" val="284699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4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FC92-174F-7306-DF29-F67EF41D6F39}"/>
              </a:ext>
            </a:extLst>
          </p:cNvPr>
          <p:cNvSpPr>
            <a:spLocks noGrp="1"/>
          </p:cNvSpPr>
          <p:nvPr>
            <p:ph type="title"/>
          </p:nvPr>
        </p:nvSpPr>
        <p:spPr>
          <a:xfrm>
            <a:off x="465068" y="268360"/>
            <a:ext cx="11279257" cy="731765"/>
          </a:xfrm>
        </p:spPr>
        <p:txBody>
          <a:bodyPr>
            <a:normAutofit/>
          </a:bodyPr>
          <a:lstStyle/>
          <a:p>
            <a:r>
              <a:rPr lang="pt-PT" sz="3200" b="1" dirty="0" err="1"/>
              <a:t>chronology</a:t>
            </a:r>
            <a:r>
              <a:rPr lang="pt-PT" sz="3200" b="1" dirty="0"/>
              <a:t> of </a:t>
            </a:r>
            <a:r>
              <a:rPr lang="pt-PT" sz="3200" b="1" dirty="0" err="1"/>
              <a:t>the</a:t>
            </a:r>
            <a:r>
              <a:rPr lang="pt-PT" sz="3200" b="1" dirty="0"/>
              <a:t> Mozambique PT </a:t>
            </a:r>
            <a:r>
              <a:rPr lang="pt-PT" sz="3200" b="1" dirty="0" err="1"/>
              <a:t>Program</a:t>
            </a:r>
            <a:endParaRPr lang="en-US" sz="3200" b="1" dirty="0"/>
          </a:p>
        </p:txBody>
      </p:sp>
      <p:sp>
        <p:nvSpPr>
          <p:cNvPr id="4" name="Slide Number Placeholder 3">
            <a:extLst>
              <a:ext uri="{FF2B5EF4-FFF2-40B4-BE49-F238E27FC236}">
                <a16:creationId xmlns:a16="http://schemas.microsoft.com/office/drawing/2014/main" id="{9540F8BD-2397-19AE-500A-3DC8AF4CA918}"/>
              </a:ext>
            </a:extLst>
          </p:cNvPr>
          <p:cNvSpPr>
            <a:spLocks noGrp="1"/>
          </p:cNvSpPr>
          <p:nvPr>
            <p:ph type="sldNum" sz="quarter" idx="12"/>
          </p:nvPr>
        </p:nvSpPr>
        <p:spPr/>
        <p:txBody>
          <a:bodyPr/>
          <a:lstStyle/>
          <a:p>
            <a:fld id="{A49DFD55-3C28-40EF-9E31-A92D2E4017FF}" type="slidenum">
              <a:rPr lang="en-US" smtClean="0"/>
              <a:pPr/>
              <a:t>3</a:t>
            </a:fld>
            <a:endParaRPr lang="en-US" dirty="0"/>
          </a:p>
        </p:txBody>
      </p:sp>
      <p:pic>
        <p:nvPicPr>
          <p:cNvPr id="7" name="Picture 6">
            <a:extLst>
              <a:ext uri="{FF2B5EF4-FFF2-40B4-BE49-F238E27FC236}">
                <a16:creationId xmlns:a16="http://schemas.microsoft.com/office/drawing/2014/main" id="{6DAA01E6-0F4B-D4ED-B785-BA3816672ED5}"/>
              </a:ext>
            </a:extLst>
          </p:cNvPr>
          <p:cNvPicPr>
            <a:picLocks noChangeAspect="1"/>
          </p:cNvPicPr>
          <p:nvPr/>
        </p:nvPicPr>
        <p:blipFill>
          <a:blip r:embed="rId2"/>
          <a:stretch>
            <a:fillRect/>
          </a:stretch>
        </p:blipFill>
        <p:spPr>
          <a:xfrm>
            <a:off x="3717852" y="5958463"/>
            <a:ext cx="624622" cy="723246"/>
          </a:xfrm>
          <a:prstGeom prst="rect">
            <a:avLst/>
          </a:prstGeom>
        </p:spPr>
      </p:pic>
      <p:pic>
        <p:nvPicPr>
          <p:cNvPr id="8" name="Picture 7">
            <a:extLst>
              <a:ext uri="{FF2B5EF4-FFF2-40B4-BE49-F238E27FC236}">
                <a16:creationId xmlns:a16="http://schemas.microsoft.com/office/drawing/2014/main" id="{3B45EA52-C2BD-C842-4B74-242D90078E3C}"/>
              </a:ext>
            </a:extLst>
          </p:cNvPr>
          <p:cNvPicPr>
            <a:picLocks noChangeAspect="1"/>
          </p:cNvPicPr>
          <p:nvPr/>
        </p:nvPicPr>
        <p:blipFill>
          <a:blip r:embed="rId3"/>
          <a:stretch>
            <a:fillRect/>
          </a:stretch>
        </p:blipFill>
        <p:spPr>
          <a:xfrm>
            <a:off x="6010275" y="5948013"/>
            <a:ext cx="1352550" cy="733695"/>
          </a:xfrm>
          <a:prstGeom prst="rect">
            <a:avLst/>
          </a:prstGeom>
        </p:spPr>
      </p:pic>
      <p:pic>
        <p:nvPicPr>
          <p:cNvPr id="14" name="Picture 13">
            <a:extLst>
              <a:ext uri="{FF2B5EF4-FFF2-40B4-BE49-F238E27FC236}">
                <a16:creationId xmlns:a16="http://schemas.microsoft.com/office/drawing/2014/main" id="{AC6AD915-DD36-0519-8EB9-527235AE0063}"/>
              </a:ext>
            </a:extLst>
          </p:cNvPr>
          <p:cNvPicPr>
            <a:picLocks noChangeAspect="1"/>
          </p:cNvPicPr>
          <p:nvPr/>
        </p:nvPicPr>
        <p:blipFill>
          <a:blip r:embed="rId4"/>
          <a:stretch>
            <a:fillRect/>
          </a:stretch>
        </p:blipFill>
        <p:spPr>
          <a:xfrm>
            <a:off x="934767" y="5931352"/>
            <a:ext cx="1254726" cy="790122"/>
          </a:xfrm>
          <a:prstGeom prst="rect">
            <a:avLst/>
          </a:prstGeom>
        </p:spPr>
      </p:pic>
      <p:pic>
        <p:nvPicPr>
          <p:cNvPr id="15" name="Picture 14">
            <a:extLst>
              <a:ext uri="{FF2B5EF4-FFF2-40B4-BE49-F238E27FC236}">
                <a16:creationId xmlns:a16="http://schemas.microsoft.com/office/drawing/2014/main" id="{06FE59FE-D574-3785-38F2-812FC8AAD75E}"/>
              </a:ext>
            </a:extLst>
          </p:cNvPr>
          <p:cNvPicPr>
            <a:picLocks noChangeAspect="1"/>
          </p:cNvPicPr>
          <p:nvPr/>
        </p:nvPicPr>
        <p:blipFill>
          <a:blip r:embed="rId5"/>
          <a:stretch>
            <a:fillRect/>
          </a:stretch>
        </p:blipFill>
        <p:spPr>
          <a:xfrm>
            <a:off x="8988082" y="6114680"/>
            <a:ext cx="1475374" cy="374190"/>
          </a:xfrm>
          <a:prstGeom prst="rect">
            <a:avLst/>
          </a:prstGeom>
        </p:spPr>
      </p:pic>
      <p:graphicFrame>
        <p:nvGraphicFramePr>
          <p:cNvPr id="9" name="Content Placeholder 5">
            <a:extLst>
              <a:ext uri="{FF2B5EF4-FFF2-40B4-BE49-F238E27FC236}">
                <a16:creationId xmlns:a16="http://schemas.microsoft.com/office/drawing/2014/main" id="{3EC39D71-17F1-28AC-4B3F-CDA7D353D8A6}"/>
              </a:ext>
            </a:extLst>
          </p:cNvPr>
          <p:cNvGraphicFramePr>
            <a:graphicFrameLocks/>
          </p:cNvGraphicFramePr>
          <p:nvPr>
            <p:extLst>
              <p:ext uri="{D42A27DB-BD31-4B8C-83A1-F6EECF244321}">
                <p14:modId xmlns:p14="http://schemas.microsoft.com/office/powerpoint/2010/main" val="1904581931"/>
              </p:ext>
            </p:extLst>
          </p:nvPr>
        </p:nvGraphicFramePr>
        <p:xfrm>
          <a:off x="1322386" y="1219756"/>
          <a:ext cx="8812213" cy="46623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680859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66E39-12BF-A16C-4632-3F15ED5A821F}"/>
              </a:ext>
            </a:extLst>
          </p:cNvPr>
          <p:cNvSpPr>
            <a:spLocks noGrp="1"/>
          </p:cNvSpPr>
          <p:nvPr>
            <p:ph type="title"/>
          </p:nvPr>
        </p:nvSpPr>
        <p:spPr>
          <a:xfrm>
            <a:off x="712718" y="1925710"/>
            <a:ext cx="7288282" cy="2121177"/>
          </a:xfrm>
        </p:spPr>
        <p:txBody>
          <a:bodyPr>
            <a:normAutofit/>
          </a:bodyPr>
          <a:lstStyle/>
          <a:p>
            <a:r>
              <a:rPr lang="en-US" sz="3200" b="1" dirty="0"/>
              <a:t>Decentralization of PNAEQ</a:t>
            </a:r>
          </a:p>
        </p:txBody>
      </p:sp>
      <p:sp>
        <p:nvSpPr>
          <p:cNvPr id="4" name="Slide Number Placeholder 3">
            <a:extLst>
              <a:ext uri="{FF2B5EF4-FFF2-40B4-BE49-F238E27FC236}">
                <a16:creationId xmlns:a16="http://schemas.microsoft.com/office/drawing/2014/main" id="{6403033B-B5D1-EF81-AA87-4C451DD5DC10}"/>
              </a:ext>
            </a:extLst>
          </p:cNvPr>
          <p:cNvSpPr>
            <a:spLocks noGrp="1"/>
          </p:cNvSpPr>
          <p:nvPr>
            <p:ph type="sldNum" sz="quarter" idx="12"/>
          </p:nvPr>
        </p:nvSpPr>
        <p:spPr/>
        <p:txBody>
          <a:bodyPr/>
          <a:lstStyle/>
          <a:p>
            <a:fld id="{A49DFD55-3C28-40EF-9E31-A92D2E4017FF}" type="slidenum">
              <a:rPr lang="en-US" smtClean="0"/>
              <a:pPr/>
              <a:t>4</a:t>
            </a:fld>
            <a:endParaRPr lang="en-US" dirty="0"/>
          </a:p>
        </p:txBody>
      </p:sp>
      <p:pic>
        <p:nvPicPr>
          <p:cNvPr id="5" name="Picture 4">
            <a:extLst>
              <a:ext uri="{FF2B5EF4-FFF2-40B4-BE49-F238E27FC236}">
                <a16:creationId xmlns:a16="http://schemas.microsoft.com/office/drawing/2014/main" id="{796AABE1-90AD-5C3A-32F8-1E48A8A1702A}"/>
              </a:ext>
            </a:extLst>
          </p:cNvPr>
          <p:cNvPicPr>
            <a:picLocks noChangeAspect="1"/>
          </p:cNvPicPr>
          <p:nvPr/>
        </p:nvPicPr>
        <p:blipFill>
          <a:blip r:embed="rId2"/>
          <a:stretch>
            <a:fillRect/>
          </a:stretch>
        </p:blipFill>
        <p:spPr>
          <a:xfrm rot="20659192">
            <a:off x="7586376" y="1194625"/>
            <a:ext cx="3447766" cy="483612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3290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FC92-174F-7306-DF29-F67EF41D6F39}"/>
              </a:ext>
            </a:extLst>
          </p:cNvPr>
          <p:cNvSpPr>
            <a:spLocks noGrp="1"/>
          </p:cNvSpPr>
          <p:nvPr>
            <p:ph type="title"/>
          </p:nvPr>
        </p:nvSpPr>
        <p:spPr>
          <a:xfrm>
            <a:off x="465068" y="268360"/>
            <a:ext cx="11279257" cy="731765"/>
          </a:xfrm>
        </p:spPr>
        <p:txBody>
          <a:bodyPr>
            <a:normAutofit/>
          </a:bodyPr>
          <a:lstStyle/>
          <a:p>
            <a:r>
              <a:rPr lang="pt-PT" sz="3200" b="1" dirty="0" err="1"/>
              <a:t>Why</a:t>
            </a:r>
            <a:r>
              <a:rPr lang="pt-PT" sz="3200" b="1" dirty="0"/>
              <a:t> </a:t>
            </a:r>
            <a:r>
              <a:rPr lang="pt-PT" sz="3200" b="1" dirty="0" err="1"/>
              <a:t>Decentralizing</a:t>
            </a:r>
            <a:r>
              <a:rPr lang="pt-PT" sz="3200" b="1" dirty="0"/>
              <a:t>?</a:t>
            </a:r>
            <a:endParaRPr lang="en-US" sz="3200" b="1" dirty="0"/>
          </a:p>
        </p:txBody>
      </p:sp>
      <p:sp>
        <p:nvSpPr>
          <p:cNvPr id="6" name="Content Placeholder 5">
            <a:extLst>
              <a:ext uri="{FF2B5EF4-FFF2-40B4-BE49-F238E27FC236}">
                <a16:creationId xmlns:a16="http://schemas.microsoft.com/office/drawing/2014/main" id="{2078D3C6-F62C-A59D-9398-EA12B704E546}"/>
              </a:ext>
            </a:extLst>
          </p:cNvPr>
          <p:cNvSpPr>
            <a:spLocks noGrp="1"/>
          </p:cNvSpPr>
          <p:nvPr>
            <p:ph sz="half" idx="2"/>
          </p:nvPr>
        </p:nvSpPr>
        <p:spPr>
          <a:xfrm>
            <a:off x="660327" y="1725474"/>
            <a:ext cx="6115050" cy="3941901"/>
          </a:xfrm>
          <a:solidFill>
            <a:schemeClr val="bg1"/>
          </a:solidFill>
        </p:spPr>
        <p:txBody>
          <a:bodyPr>
            <a:normAutofit lnSpcReduction="10000"/>
          </a:bodyPr>
          <a:lstStyle/>
          <a:p>
            <a:pPr marL="285750" indent="-285750">
              <a:lnSpc>
                <a:spcPct val="110000"/>
              </a:lnSpc>
              <a:spcBef>
                <a:spcPts val="600"/>
              </a:spcBef>
              <a:spcAft>
                <a:spcPts val="600"/>
              </a:spcAft>
              <a:buFont typeface="Arial" panose="020B0604020202020204" pitchFamily="34" charset="0"/>
              <a:buChar char="•"/>
            </a:pPr>
            <a:r>
              <a:rPr lang="en-GB" sz="1800" b="0" dirty="0">
                <a:latin typeface="+mj-lt"/>
                <a:cs typeface="Times New Roman" panose="02020603050405020304" pitchFamily="18" charset="0"/>
              </a:rPr>
              <a:t>Expand EQA to increase coverage </a:t>
            </a:r>
            <a:r>
              <a:rPr lang="en-GB" b="0" dirty="0">
                <a:latin typeface="+mj-lt"/>
                <a:cs typeface="Times New Roman" panose="02020603050405020304" pitchFamily="18" charset="0"/>
              </a:rPr>
              <a:t>to</a:t>
            </a:r>
            <a:r>
              <a:rPr lang="en-GB" sz="1800" b="0" dirty="0">
                <a:latin typeface="+mj-lt"/>
                <a:cs typeface="Times New Roman" panose="02020603050405020304" pitchFamily="18" charset="0"/>
              </a:rPr>
              <a:t> testing sites.</a:t>
            </a:r>
          </a:p>
          <a:p>
            <a:pPr marL="285750" indent="-285750">
              <a:lnSpc>
                <a:spcPct val="110000"/>
              </a:lnSpc>
              <a:spcBef>
                <a:spcPts val="600"/>
              </a:spcBef>
              <a:spcAft>
                <a:spcPts val="600"/>
              </a:spcAft>
              <a:buFont typeface="Arial" panose="020B0604020202020204" pitchFamily="34" charset="0"/>
              <a:buChar char="•"/>
            </a:pPr>
            <a:r>
              <a:rPr lang="en-US" sz="1800" b="0" dirty="0">
                <a:effectLst/>
                <a:ea typeface="Calibri" panose="020F0502020204030204" pitchFamily="34" charset="0"/>
              </a:rPr>
              <a:t>Guide the standardized implementation of PT panels in all provinces, through the production and distribution of PT samples led by the </a:t>
            </a:r>
            <a:r>
              <a:rPr lang="en-US" sz="1800" dirty="0">
                <a:effectLst/>
                <a:ea typeface="Calibri" panose="020F0502020204030204" pitchFamily="34" charset="0"/>
              </a:rPr>
              <a:t>Quality Assurance Provincial Programs (PPGQ)</a:t>
            </a:r>
            <a:r>
              <a:rPr lang="en-US" sz="1800" b="0" dirty="0">
                <a:effectLst/>
                <a:ea typeface="Calibri" panose="020F0502020204030204" pitchFamily="34" charset="0"/>
              </a:rPr>
              <a:t>.</a:t>
            </a:r>
          </a:p>
          <a:p>
            <a:pPr marL="285750" indent="-285750">
              <a:lnSpc>
                <a:spcPct val="110000"/>
              </a:lnSpc>
              <a:spcBef>
                <a:spcPts val="600"/>
              </a:spcBef>
              <a:spcAft>
                <a:spcPts val="600"/>
              </a:spcAft>
              <a:buFont typeface="Arial" panose="020B0604020202020204" pitchFamily="34" charset="0"/>
              <a:buChar char="•"/>
            </a:pPr>
            <a:r>
              <a:rPr lang="en-GB" sz="1800" b="0" dirty="0">
                <a:latin typeface="+mj-lt"/>
                <a:cs typeface="Times New Roman" panose="02020603050405020304" pitchFamily="18" charset="0"/>
              </a:rPr>
              <a:t>Reduce limitations encountered with the centralized EQA approach provided by the INS, such as the increased costs and time as well as the lack of dedicated staff for providing technical assistance.</a:t>
            </a:r>
          </a:p>
          <a:p>
            <a:pPr marL="285750" indent="-285750">
              <a:lnSpc>
                <a:spcPct val="110000"/>
              </a:lnSpc>
              <a:spcBef>
                <a:spcPts val="600"/>
              </a:spcBef>
              <a:spcAft>
                <a:spcPts val="600"/>
              </a:spcAft>
              <a:buFont typeface="Arial" panose="020B0604020202020204" pitchFamily="34" charset="0"/>
              <a:buChar char="•"/>
            </a:pPr>
            <a:r>
              <a:rPr lang="en-GB" sz="1800" b="0" dirty="0">
                <a:latin typeface="+mj-lt"/>
                <a:cs typeface="Times New Roman" panose="02020603050405020304" pitchFamily="18" charset="0"/>
              </a:rPr>
              <a:t>Increase appropriation by the provinces as they become part of the process by developing their own PT panels.</a:t>
            </a:r>
          </a:p>
          <a:p>
            <a:endParaRPr lang="en-US" dirty="0"/>
          </a:p>
        </p:txBody>
      </p:sp>
      <p:sp>
        <p:nvSpPr>
          <p:cNvPr id="4" name="Slide Number Placeholder 3">
            <a:extLst>
              <a:ext uri="{FF2B5EF4-FFF2-40B4-BE49-F238E27FC236}">
                <a16:creationId xmlns:a16="http://schemas.microsoft.com/office/drawing/2014/main" id="{9540F8BD-2397-19AE-500A-3DC8AF4CA918}"/>
              </a:ext>
            </a:extLst>
          </p:cNvPr>
          <p:cNvSpPr>
            <a:spLocks noGrp="1"/>
          </p:cNvSpPr>
          <p:nvPr>
            <p:ph type="sldNum" sz="quarter" idx="12"/>
          </p:nvPr>
        </p:nvSpPr>
        <p:spPr/>
        <p:txBody>
          <a:bodyPr/>
          <a:lstStyle/>
          <a:p>
            <a:fld id="{A49DFD55-3C28-40EF-9E31-A92D2E4017FF}" type="slidenum">
              <a:rPr lang="en-US" smtClean="0"/>
              <a:pPr/>
              <a:t>5</a:t>
            </a:fld>
            <a:endParaRPr lang="en-US" dirty="0"/>
          </a:p>
        </p:txBody>
      </p:sp>
      <p:pic>
        <p:nvPicPr>
          <p:cNvPr id="14" name="Picture 13">
            <a:extLst>
              <a:ext uri="{FF2B5EF4-FFF2-40B4-BE49-F238E27FC236}">
                <a16:creationId xmlns:a16="http://schemas.microsoft.com/office/drawing/2014/main" id="{778168D6-72EB-BD90-9851-88687E5DE696}"/>
              </a:ext>
            </a:extLst>
          </p:cNvPr>
          <p:cNvPicPr>
            <a:picLocks noChangeAspect="1"/>
          </p:cNvPicPr>
          <p:nvPr/>
        </p:nvPicPr>
        <p:blipFill>
          <a:blip r:embed="rId2"/>
          <a:stretch>
            <a:fillRect/>
          </a:stretch>
        </p:blipFill>
        <p:spPr>
          <a:xfrm>
            <a:off x="7729537" y="1433512"/>
            <a:ext cx="2981325" cy="3990975"/>
          </a:xfrm>
          <a:prstGeom prst="rect">
            <a:avLst/>
          </a:prstGeom>
        </p:spPr>
      </p:pic>
      <p:pic>
        <p:nvPicPr>
          <p:cNvPr id="3" name="Picture 2">
            <a:extLst>
              <a:ext uri="{FF2B5EF4-FFF2-40B4-BE49-F238E27FC236}">
                <a16:creationId xmlns:a16="http://schemas.microsoft.com/office/drawing/2014/main" id="{67E119AB-732D-CE3B-2434-75FA8336B150}"/>
              </a:ext>
            </a:extLst>
          </p:cNvPr>
          <p:cNvPicPr>
            <a:picLocks noChangeAspect="1"/>
          </p:cNvPicPr>
          <p:nvPr/>
        </p:nvPicPr>
        <p:blipFill>
          <a:blip r:embed="rId3"/>
          <a:stretch>
            <a:fillRect/>
          </a:stretch>
        </p:blipFill>
        <p:spPr>
          <a:xfrm>
            <a:off x="3717852" y="5958463"/>
            <a:ext cx="624622" cy="723246"/>
          </a:xfrm>
          <a:prstGeom prst="rect">
            <a:avLst/>
          </a:prstGeom>
        </p:spPr>
      </p:pic>
      <p:pic>
        <p:nvPicPr>
          <p:cNvPr id="7" name="Picture 6">
            <a:extLst>
              <a:ext uri="{FF2B5EF4-FFF2-40B4-BE49-F238E27FC236}">
                <a16:creationId xmlns:a16="http://schemas.microsoft.com/office/drawing/2014/main" id="{23A070E3-3E12-FA39-9029-9512B6E5E0AB}"/>
              </a:ext>
            </a:extLst>
          </p:cNvPr>
          <p:cNvPicPr>
            <a:picLocks noChangeAspect="1"/>
          </p:cNvPicPr>
          <p:nvPr/>
        </p:nvPicPr>
        <p:blipFill>
          <a:blip r:embed="rId4"/>
          <a:stretch>
            <a:fillRect/>
          </a:stretch>
        </p:blipFill>
        <p:spPr>
          <a:xfrm>
            <a:off x="6010275" y="5948013"/>
            <a:ext cx="1352550" cy="733695"/>
          </a:xfrm>
          <a:prstGeom prst="rect">
            <a:avLst/>
          </a:prstGeom>
        </p:spPr>
      </p:pic>
      <p:pic>
        <p:nvPicPr>
          <p:cNvPr id="8" name="Picture 7">
            <a:extLst>
              <a:ext uri="{FF2B5EF4-FFF2-40B4-BE49-F238E27FC236}">
                <a16:creationId xmlns:a16="http://schemas.microsoft.com/office/drawing/2014/main" id="{7B96A697-7FDC-CBE3-1356-502A95A80B5C}"/>
              </a:ext>
            </a:extLst>
          </p:cNvPr>
          <p:cNvPicPr>
            <a:picLocks noChangeAspect="1"/>
          </p:cNvPicPr>
          <p:nvPr/>
        </p:nvPicPr>
        <p:blipFill>
          <a:blip r:embed="rId5"/>
          <a:stretch>
            <a:fillRect/>
          </a:stretch>
        </p:blipFill>
        <p:spPr>
          <a:xfrm>
            <a:off x="934767" y="5931352"/>
            <a:ext cx="1254726" cy="790122"/>
          </a:xfrm>
          <a:prstGeom prst="rect">
            <a:avLst/>
          </a:prstGeom>
        </p:spPr>
      </p:pic>
      <p:pic>
        <p:nvPicPr>
          <p:cNvPr id="13" name="Picture 12">
            <a:extLst>
              <a:ext uri="{FF2B5EF4-FFF2-40B4-BE49-F238E27FC236}">
                <a16:creationId xmlns:a16="http://schemas.microsoft.com/office/drawing/2014/main" id="{426EFDEC-ED0B-C42A-803C-46BA738A39A3}"/>
              </a:ext>
            </a:extLst>
          </p:cNvPr>
          <p:cNvPicPr>
            <a:picLocks noChangeAspect="1"/>
          </p:cNvPicPr>
          <p:nvPr/>
        </p:nvPicPr>
        <p:blipFill>
          <a:blip r:embed="rId6"/>
          <a:stretch>
            <a:fillRect/>
          </a:stretch>
        </p:blipFill>
        <p:spPr>
          <a:xfrm>
            <a:off x="8988082" y="6114680"/>
            <a:ext cx="1475374" cy="374190"/>
          </a:xfrm>
          <a:prstGeom prst="rect">
            <a:avLst/>
          </a:prstGeom>
        </p:spPr>
      </p:pic>
    </p:spTree>
    <p:extLst>
      <p:ext uri="{BB962C8B-B14F-4D97-AF65-F5344CB8AC3E}">
        <p14:creationId xmlns:p14="http://schemas.microsoft.com/office/powerpoint/2010/main" val="1596499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FC92-174F-7306-DF29-F67EF41D6F39}"/>
              </a:ext>
            </a:extLst>
          </p:cNvPr>
          <p:cNvSpPr>
            <a:spLocks noGrp="1"/>
          </p:cNvSpPr>
          <p:nvPr>
            <p:ph type="title"/>
          </p:nvPr>
        </p:nvSpPr>
        <p:spPr>
          <a:xfrm>
            <a:off x="465068" y="268360"/>
            <a:ext cx="11279257" cy="731765"/>
          </a:xfrm>
        </p:spPr>
        <p:txBody>
          <a:bodyPr>
            <a:normAutofit/>
          </a:bodyPr>
          <a:lstStyle/>
          <a:p>
            <a:r>
              <a:rPr lang="pt-PT" sz="3200" b="1" dirty="0" err="1"/>
              <a:t>Structure</a:t>
            </a:r>
            <a:r>
              <a:rPr lang="pt-PT" sz="3200" b="1" dirty="0"/>
              <a:t> of a </a:t>
            </a:r>
            <a:r>
              <a:rPr lang="pt-PT" sz="3200" b="1" dirty="0" err="1"/>
              <a:t>decentralized</a:t>
            </a:r>
            <a:r>
              <a:rPr lang="pt-PT" sz="3200" b="1" dirty="0"/>
              <a:t> </a:t>
            </a:r>
            <a:r>
              <a:rPr lang="pt-PT" sz="3200" b="1" dirty="0" err="1"/>
              <a:t>PNAEQ</a:t>
            </a:r>
            <a:endParaRPr lang="en-US" sz="3200" b="1" dirty="0"/>
          </a:p>
        </p:txBody>
      </p:sp>
      <p:sp>
        <p:nvSpPr>
          <p:cNvPr id="4" name="Slide Number Placeholder 3">
            <a:extLst>
              <a:ext uri="{FF2B5EF4-FFF2-40B4-BE49-F238E27FC236}">
                <a16:creationId xmlns:a16="http://schemas.microsoft.com/office/drawing/2014/main" id="{9540F8BD-2397-19AE-500A-3DC8AF4CA918}"/>
              </a:ext>
            </a:extLst>
          </p:cNvPr>
          <p:cNvSpPr>
            <a:spLocks noGrp="1"/>
          </p:cNvSpPr>
          <p:nvPr>
            <p:ph type="sldNum" sz="quarter" idx="12"/>
          </p:nvPr>
        </p:nvSpPr>
        <p:spPr/>
        <p:txBody>
          <a:bodyPr/>
          <a:lstStyle/>
          <a:p>
            <a:fld id="{A49DFD55-3C28-40EF-9E31-A92D2E4017FF}" type="slidenum">
              <a:rPr lang="en-US" smtClean="0"/>
              <a:pPr/>
              <a:t>6</a:t>
            </a:fld>
            <a:endParaRPr lang="en-US" dirty="0"/>
          </a:p>
        </p:txBody>
      </p:sp>
      <p:pic>
        <p:nvPicPr>
          <p:cNvPr id="3" name="Picture 2">
            <a:extLst>
              <a:ext uri="{FF2B5EF4-FFF2-40B4-BE49-F238E27FC236}">
                <a16:creationId xmlns:a16="http://schemas.microsoft.com/office/drawing/2014/main" id="{67E119AB-732D-CE3B-2434-75FA8336B150}"/>
              </a:ext>
            </a:extLst>
          </p:cNvPr>
          <p:cNvPicPr>
            <a:picLocks noChangeAspect="1"/>
          </p:cNvPicPr>
          <p:nvPr/>
        </p:nvPicPr>
        <p:blipFill>
          <a:blip r:embed="rId2"/>
          <a:stretch>
            <a:fillRect/>
          </a:stretch>
        </p:blipFill>
        <p:spPr>
          <a:xfrm>
            <a:off x="3717852" y="5958463"/>
            <a:ext cx="624622" cy="723246"/>
          </a:xfrm>
          <a:prstGeom prst="rect">
            <a:avLst/>
          </a:prstGeom>
        </p:spPr>
      </p:pic>
      <p:pic>
        <p:nvPicPr>
          <p:cNvPr id="7" name="Picture 6">
            <a:extLst>
              <a:ext uri="{FF2B5EF4-FFF2-40B4-BE49-F238E27FC236}">
                <a16:creationId xmlns:a16="http://schemas.microsoft.com/office/drawing/2014/main" id="{23A070E3-3E12-FA39-9029-9512B6E5E0AB}"/>
              </a:ext>
            </a:extLst>
          </p:cNvPr>
          <p:cNvPicPr>
            <a:picLocks noChangeAspect="1"/>
          </p:cNvPicPr>
          <p:nvPr/>
        </p:nvPicPr>
        <p:blipFill>
          <a:blip r:embed="rId3"/>
          <a:stretch>
            <a:fillRect/>
          </a:stretch>
        </p:blipFill>
        <p:spPr>
          <a:xfrm>
            <a:off x="6010275" y="5948013"/>
            <a:ext cx="1352550" cy="733695"/>
          </a:xfrm>
          <a:prstGeom prst="rect">
            <a:avLst/>
          </a:prstGeom>
        </p:spPr>
      </p:pic>
      <p:pic>
        <p:nvPicPr>
          <p:cNvPr id="8" name="Picture 7">
            <a:extLst>
              <a:ext uri="{FF2B5EF4-FFF2-40B4-BE49-F238E27FC236}">
                <a16:creationId xmlns:a16="http://schemas.microsoft.com/office/drawing/2014/main" id="{7B96A697-7FDC-CBE3-1356-502A95A80B5C}"/>
              </a:ext>
            </a:extLst>
          </p:cNvPr>
          <p:cNvPicPr>
            <a:picLocks noChangeAspect="1"/>
          </p:cNvPicPr>
          <p:nvPr/>
        </p:nvPicPr>
        <p:blipFill>
          <a:blip r:embed="rId4"/>
          <a:stretch>
            <a:fillRect/>
          </a:stretch>
        </p:blipFill>
        <p:spPr>
          <a:xfrm>
            <a:off x="934767" y="5931352"/>
            <a:ext cx="1254726" cy="790122"/>
          </a:xfrm>
          <a:prstGeom prst="rect">
            <a:avLst/>
          </a:prstGeom>
        </p:spPr>
      </p:pic>
      <p:pic>
        <p:nvPicPr>
          <p:cNvPr id="13" name="Picture 12">
            <a:extLst>
              <a:ext uri="{FF2B5EF4-FFF2-40B4-BE49-F238E27FC236}">
                <a16:creationId xmlns:a16="http://schemas.microsoft.com/office/drawing/2014/main" id="{426EFDEC-ED0B-C42A-803C-46BA738A39A3}"/>
              </a:ext>
            </a:extLst>
          </p:cNvPr>
          <p:cNvPicPr>
            <a:picLocks noChangeAspect="1"/>
          </p:cNvPicPr>
          <p:nvPr/>
        </p:nvPicPr>
        <p:blipFill>
          <a:blip r:embed="rId5"/>
          <a:stretch>
            <a:fillRect/>
          </a:stretch>
        </p:blipFill>
        <p:spPr>
          <a:xfrm>
            <a:off x="8988082" y="6114680"/>
            <a:ext cx="1475374" cy="374190"/>
          </a:xfrm>
          <a:prstGeom prst="rect">
            <a:avLst/>
          </a:prstGeom>
        </p:spPr>
      </p:pic>
      <p:graphicFrame>
        <p:nvGraphicFramePr>
          <p:cNvPr id="10" name="Diagram 9">
            <a:extLst>
              <a:ext uri="{FF2B5EF4-FFF2-40B4-BE49-F238E27FC236}">
                <a16:creationId xmlns:a16="http://schemas.microsoft.com/office/drawing/2014/main" id="{0585BDDE-1D56-E064-C30F-10F6C0F23C5E}"/>
              </a:ext>
            </a:extLst>
          </p:cNvPr>
          <p:cNvGraphicFramePr/>
          <p:nvPr>
            <p:extLst>
              <p:ext uri="{D42A27DB-BD31-4B8C-83A1-F6EECF244321}">
                <p14:modId xmlns:p14="http://schemas.microsoft.com/office/powerpoint/2010/main" val="3891951759"/>
              </p:ext>
            </p:extLst>
          </p:nvPr>
        </p:nvGraphicFramePr>
        <p:xfrm>
          <a:off x="1793874" y="1062566"/>
          <a:ext cx="9274175" cy="562398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232792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66E39-12BF-A16C-4632-3F15ED5A821F}"/>
              </a:ext>
            </a:extLst>
          </p:cNvPr>
          <p:cNvSpPr>
            <a:spLocks noGrp="1"/>
          </p:cNvSpPr>
          <p:nvPr>
            <p:ph type="title"/>
          </p:nvPr>
        </p:nvSpPr>
        <p:spPr>
          <a:xfrm>
            <a:off x="569843" y="1925710"/>
            <a:ext cx="7288282" cy="2121177"/>
          </a:xfrm>
        </p:spPr>
        <p:txBody>
          <a:bodyPr>
            <a:normAutofit/>
          </a:bodyPr>
          <a:lstStyle/>
          <a:p>
            <a:r>
              <a:rPr lang="en-US" sz="3200" b="1" dirty="0"/>
              <a:t>Decentralization of HIV-RT PT</a:t>
            </a:r>
          </a:p>
        </p:txBody>
      </p:sp>
      <p:sp>
        <p:nvSpPr>
          <p:cNvPr id="4" name="Slide Number Placeholder 3">
            <a:extLst>
              <a:ext uri="{FF2B5EF4-FFF2-40B4-BE49-F238E27FC236}">
                <a16:creationId xmlns:a16="http://schemas.microsoft.com/office/drawing/2014/main" id="{6403033B-B5D1-EF81-AA87-4C451DD5DC10}"/>
              </a:ext>
            </a:extLst>
          </p:cNvPr>
          <p:cNvSpPr>
            <a:spLocks noGrp="1"/>
          </p:cNvSpPr>
          <p:nvPr>
            <p:ph type="sldNum" sz="quarter" idx="12"/>
          </p:nvPr>
        </p:nvSpPr>
        <p:spPr/>
        <p:txBody>
          <a:bodyPr/>
          <a:lstStyle/>
          <a:p>
            <a:fld id="{A49DFD55-3C28-40EF-9E31-A92D2E4017FF}" type="slidenum">
              <a:rPr lang="en-US" smtClean="0"/>
              <a:pPr/>
              <a:t>7</a:t>
            </a:fld>
            <a:endParaRPr lang="en-US" dirty="0"/>
          </a:p>
        </p:txBody>
      </p:sp>
      <p:pic>
        <p:nvPicPr>
          <p:cNvPr id="3" name="Picture 2">
            <a:extLst>
              <a:ext uri="{FF2B5EF4-FFF2-40B4-BE49-F238E27FC236}">
                <a16:creationId xmlns:a16="http://schemas.microsoft.com/office/drawing/2014/main" id="{8B0AE5DA-187D-EF01-B93E-03C7967EFAE2}"/>
              </a:ext>
            </a:extLst>
          </p:cNvPr>
          <p:cNvPicPr>
            <a:picLocks noChangeAspect="1"/>
          </p:cNvPicPr>
          <p:nvPr/>
        </p:nvPicPr>
        <p:blipFill rotWithShape="1">
          <a:blip r:embed="rId2"/>
          <a:srcRect l="31965" t="19157" r="36686" b="11724"/>
          <a:stretch/>
        </p:blipFill>
        <p:spPr>
          <a:xfrm rot="20296552">
            <a:off x="7785383" y="1186214"/>
            <a:ext cx="3149605" cy="434020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68091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90D64E-3703-C201-0293-B84F6FF61844}"/>
              </a:ext>
            </a:extLst>
          </p:cNvPr>
          <p:cNvSpPr>
            <a:spLocks noGrp="1"/>
          </p:cNvSpPr>
          <p:nvPr>
            <p:ph type="sldNum" sz="quarter" idx="12"/>
          </p:nvPr>
        </p:nvSpPr>
        <p:spPr/>
        <p:txBody>
          <a:bodyPr/>
          <a:lstStyle/>
          <a:p>
            <a:fld id="{A49DFD55-3C28-40EF-9E31-A92D2E4017FF}" type="slidenum">
              <a:rPr lang="en-US" smtClean="0"/>
              <a:pPr/>
              <a:t>8</a:t>
            </a:fld>
            <a:endParaRPr lang="en-US" dirty="0"/>
          </a:p>
        </p:txBody>
      </p:sp>
      <p:sp>
        <p:nvSpPr>
          <p:cNvPr id="5" name="Content Placeholder 2">
            <a:extLst>
              <a:ext uri="{FF2B5EF4-FFF2-40B4-BE49-F238E27FC236}">
                <a16:creationId xmlns:a16="http://schemas.microsoft.com/office/drawing/2014/main" id="{8CE4709F-5314-439F-214B-E64B06F424AF}"/>
              </a:ext>
            </a:extLst>
          </p:cNvPr>
          <p:cNvSpPr txBox="1">
            <a:spLocks/>
          </p:cNvSpPr>
          <p:nvPr/>
        </p:nvSpPr>
        <p:spPr>
          <a:xfrm>
            <a:off x="6315075" y="1323050"/>
            <a:ext cx="5476875" cy="2109802"/>
          </a:xfrm>
          <a:prstGeom prst="rect">
            <a:avLst/>
          </a:prstGeom>
          <a:solidFill>
            <a:schemeClr val="accent4">
              <a:lumMod val="20000"/>
              <a:lumOff val="80000"/>
            </a:schemeClr>
          </a:solidFill>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spc="50" baseline="0">
                <a:solidFill>
                  <a:schemeClr val="tx1"/>
                </a:solidFill>
                <a:latin typeface="+mn-lt"/>
                <a:ea typeface="+mn-ea"/>
                <a:cs typeface="+mn-cs"/>
              </a:defRPr>
            </a:lvl1pPr>
            <a:lvl2pPr marL="283464"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2pPr>
            <a:lvl3pPr marL="566928"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3pPr>
            <a:lvl4pPr marL="859536"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4pPr>
            <a:lvl5pPr marL="1143000"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Content Placeholder 2">
            <a:extLst>
              <a:ext uri="{FF2B5EF4-FFF2-40B4-BE49-F238E27FC236}">
                <a16:creationId xmlns:a16="http://schemas.microsoft.com/office/drawing/2014/main" id="{2B078CAC-ECE7-A5A2-7C53-29AA47DCB3E4}"/>
              </a:ext>
            </a:extLst>
          </p:cNvPr>
          <p:cNvSpPr txBox="1">
            <a:spLocks/>
          </p:cNvSpPr>
          <p:nvPr/>
        </p:nvSpPr>
        <p:spPr>
          <a:xfrm>
            <a:off x="6315075" y="3717678"/>
            <a:ext cx="5468179" cy="2101653"/>
          </a:xfrm>
          <a:prstGeom prst="rect">
            <a:avLst/>
          </a:prstGeom>
          <a:solidFill>
            <a:schemeClr val="accent5">
              <a:lumMod val="20000"/>
              <a:lumOff val="80000"/>
            </a:schemeClr>
          </a:solidFill>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spc="50" baseline="0">
                <a:solidFill>
                  <a:schemeClr val="tx1"/>
                </a:solidFill>
                <a:latin typeface="+mn-lt"/>
                <a:ea typeface="+mn-ea"/>
                <a:cs typeface="+mn-cs"/>
              </a:defRPr>
            </a:lvl1pPr>
            <a:lvl2pPr marL="283464"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2pPr>
            <a:lvl3pPr marL="566928"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3pPr>
            <a:lvl4pPr marL="859536"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4pPr>
            <a:lvl5pPr marL="1143000"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7" name="Content Placeholder 2">
            <a:extLst>
              <a:ext uri="{FF2B5EF4-FFF2-40B4-BE49-F238E27FC236}">
                <a16:creationId xmlns:a16="http://schemas.microsoft.com/office/drawing/2014/main" id="{59019DDC-B875-68DE-55DD-2DA30A63D142}"/>
              </a:ext>
            </a:extLst>
          </p:cNvPr>
          <p:cNvSpPr txBox="1">
            <a:spLocks/>
          </p:cNvSpPr>
          <p:nvPr/>
        </p:nvSpPr>
        <p:spPr>
          <a:xfrm>
            <a:off x="420382" y="3717677"/>
            <a:ext cx="5695950" cy="2135951"/>
          </a:xfrm>
          <a:prstGeom prst="rect">
            <a:avLst/>
          </a:prstGeom>
          <a:solidFill>
            <a:schemeClr val="accent6">
              <a:lumMod val="20000"/>
              <a:lumOff val="80000"/>
            </a:schemeClr>
          </a:solidFill>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spc="50" baseline="0">
                <a:solidFill>
                  <a:schemeClr val="tx1"/>
                </a:solidFill>
                <a:latin typeface="+mn-lt"/>
                <a:ea typeface="+mn-ea"/>
                <a:cs typeface="+mn-cs"/>
              </a:defRPr>
            </a:lvl1pPr>
            <a:lvl2pPr marL="283464"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2pPr>
            <a:lvl3pPr marL="566928"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3pPr>
            <a:lvl4pPr marL="859536"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4pPr>
            <a:lvl5pPr marL="1143000"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9" name="Title 4">
            <a:extLst>
              <a:ext uri="{FF2B5EF4-FFF2-40B4-BE49-F238E27FC236}">
                <a16:creationId xmlns:a16="http://schemas.microsoft.com/office/drawing/2014/main" id="{272E4213-3F4D-6C89-12E4-99FEF5DF4755}"/>
              </a:ext>
            </a:extLst>
          </p:cNvPr>
          <p:cNvSpPr>
            <a:spLocks noGrp="1"/>
          </p:cNvSpPr>
          <p:nvPr>
            <p:ph type="title"/>
          </p:nvPr>
        </p:nvSpPr>
        <p:spPr>
          <a:xfrm>
            <a:off x="465068" y="268360"/>
            <a:ext cx="11279257" cy="731765"/>
          </a:xfrm>
        </p:spPr>
        <p:txBody>
          <a:bodyPr>
            <a:normAutofit/>
          </a:bodyPr>
          <a:lstStyle/>
          <a:p>
            <a:r>
              <a:rPr lang="pt-PT" sz="3200" b="1" dirty="0" err="1"/>
              <a:t>Decentralizing</a:t>
            </a:r>
            <a:r>
              <a:rPr lang="pt-PT" sz="3200" b="1" dirty="0"/>
              <a:t> </a:t>
            </a:r>
            <a:r>
              <a:rPr lang="pt-PT" sz="3200" b="1" dirty="0" err="1"/>
              <a:t>the</a:t>
            </a:r>
            <a:r>
              <a:rPr lang="pt-PT" sz="3200" b="1" dirty="0"/>
              <a:t> </a:t>
            </a:r>
            <a:r>
              <a:rPr lang="pt-PT" sz="3200" b="1" dirty="0" err="1"/>
              <a:t>hiv-rt</a:t>
            </a:r>
            <a:r>
              <a:rPr lang="pt-PT" sz="3200" b="1" dirty="0"/>
              <a:t> PT</a:t>
            </a:r>
            <a:endParaRPr lang="en-US" sz="3200" b="1" dirty="0"/>
          </a:p>
        </p:txBody>
      </p:sp>
      <p:sp>
        <p:nvSpPr>
          <p:cNvPr id="11" name="Content Placeholder 2">
            <a:extLst>
              <a:ext uri="{FF2B5EF4-FFF2-40B4-BE49-F238E27FC236}">
                <a16:creationId xmlns:a16="http://schemas.microsoft.com/office/drawing/2014/main" id="{BFB29354-9BB0-DB30-783B-B36F17034755}"/>
              </a:ext>
            </a:extLst>
          </p:cNvPr>
          <p:cNvSpPr txBox="1">
            <a:spLocks/>
          </p:cNvSpPr>
          <p:nvPr/>
        </p:nvSpPr>
        <p:spPr>
          <a:xfrm>
            <a:off x="390525" y="1324805"/>
            <a:ext cx="5695950" cy="2105190"/>
          </a:xfrm>
          <a:prstGeom prst="rect">
            <a:avLst/>
          </a:prstGeom>
          <a:solidFill>
            <a:schemeClr val="accent2">
              <a:lumMod val="20000"/>
              <a:lumOff val="80000"/>
            </a:schemeClr>
          </a:solidFill>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spc="50" baseline="0">
                <a:solidFill>
                  <a:schemeClr val="tx1"/>
                </a:solidFill>
                <a:latin typeface="+mn-lt"/>
                <a:ea typeface="+mn-ea"/>
                <a:cs typeface="+mn-cs"/>
              </a:defRPr>
            </a:lvl1pPr>
            <a:lvl2pPr marL="283464"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2pPr>
            <a:lvl3pPr marL="566928"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3pPr>
            <a:lvl4pPr marL="859536"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4pPr>
            <a:lvl5pPr marL="1143000"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12" name="Picture 11">
            <a:extLst>
              <a:ext uri="{FF2B5EF4-FFF2-40B4-BE49-F238E27FC236}">
                <a16:creationId xmlns:a16="http://schemas.microsoft.com/office/drawing/2014/main" id="{7F9AE776-8669-00D7-FD10-AE5868AD7DAD}"/>
              </a:ext>
            </a:extLst>
          </p:cNvPr>
          <p:cNvPicPr>
            <a:picLocks noChangeAspect="1"/>
          </p:cNvPicPr>
          <p:nvPr/>
        </p:nvPicPr>
        <p:blipFill>
          <a:blip r:embed="rId2"/>
          <a:stretch>
            <a:fillRect/>
          </a:stretch>
        </p:blipFill>
        <p:spPr>
          <a:xfrm>
            <a:off x="3717852" y="5958463"/>
            <a:ext cx="624622" cy="723246"/>
          </a:xfrm>
          <a:prstGeom prst="rect">
            <a:avLst/>
          </a:prstGeom>
        </p:spPr>
      </p:pic>
      <p:pic>
        <p:nvPicPr>
          <p:cNvPr id="13" name="Picture 12">
            <a:extLst>
              <a:ext uri="{FF2B5EF4-FFF2-40B4-BE49-F238E27FC236}">
                <a16:creationId xmlns:a16="http://schemas.microsoft.com/office/drawing/2014/main" id="{A61200B2-2E67-8538-CB62-B9948E9F1961}"/>
              </a:ext>
            </a:extLst>
          </p:cNvPr>
          <p:cNvPicPr>
            <a:picLocks noChangeAspect="1"/>
          </p:cNvPicPr>
          <p:nvPr/>
        </p:nvPicPr>
        <p:blipFill>
          <a:blip r:embed="rId3"/>
          <a:stretch>
            <a:fillRect/>
          </a:stretch>
        </p:blipFill>
        <p:spPr>
          <a:xfrm>
            <a:off x="6010275" y="5948013"/>
            <a:ext cx="1352550" cy="733695"/>
          </a:xfrm>
          <a:prstGeom prst="rect">
            <a:avLst/>
          </a:prstGeom>
        </p:spPr>
      </p:pic>
      <p:pic>
        <p:nvPicPr>
          <p:cNvPr id="14" name="Picture 13">
            <a:extLst>
              <a:ext uri="{FF2B5EF4-FFF2-40B4-BE49-F238E27FC236}">
                <a16:creationId xmlns:a16="http://schemas.microsoft.com/office/drawing/2014/main" id="{9634B2A1-CA9C-D29B-F491-A9CE0CDC2D52}"/>
              </a:ext>
            </a:extLst>
          </p:cNvPr>
          <p:cNvPicPr>
            <a:picLocks noChangeAspect="1"/>
          </p:cNvPicPr>
          <p:nvPr/>
        </p:nvPicPr>
        <p:blipFill>
          <a:blip r:embed="rId4"/>
          <a:stretch>
            <a:fillRect/>
          </a:stretch>
        </p:blipFill>
        <p:spPr>
          <a:xfrm>
            <a:off x="934767" y="5931352"/>
            <a:ext cx="1254726" cy="790122"/>
          </a:xfrm>
          <a:prstGeom prst="rect">
            <a:avLst/>
          </a:prstGeom>
        </p:spPr>
      </p:pic>
      <p:pic>
        <p:nvPicPr>
          <p:cNvPr id="15" name="Picture 14">
            <a:extLst>
              <a:ext uri="{FF2B5EF4-FFF2-40B4-BE49-F238E27FC236}">
                <a16:creationId xmlns:a16="http://schemas.microsoft.com/office/drawing/2014/main" id="{E23633F2-9566-8404-C3A3-6AC1D795664C}"/>
              </a:ext>
            </a:extLst>
          </p:cNvPr>
          <p:cNvPicPr>
            <a:picLocks noChangeAspect="1"/>
          </p:cNvPicPr>
          <p:nvPr/>
        </p:nvPicPr>
        <p:blipFill>
          <a:blip r:embed="rId5"/>
          <a:stretch>
            <a:fillRect/>
          </a:stretch>
        </p:blipFill>
        <p:spPr>
          <a:xfrm>
            <a:off x="8988082" y="6114680"/>
            <a:ext cx="1475374" cy="374190"/>
          </a:xfrm>
          <a:prstGeom prst="rect">
            <a:avLst/>
          </a:prstGeom>
        </p:spPr>
      </p:pic>
      <p:sp>
        <p:nvSpPr>
          <p:cNvPr id="16" name="Content Placeholder 5">
            <a:extLst>
              <a:ext uri="{FF2B5EF4-FFF2-40B4-BE49-F238E27FC236}">
                <a16:creationId xmlns:a16="http://schemas.microsoft.com/office/drawing/2014/main" id="{9ED03795-4DC3-8BB0-FB07-B07AA5948498}"/>
              </a:ext>
            </a:extLst>
          </p:cNvPr>
          <p:cNvSpPr txBox="1">
            <a:spLocks/>
          </p:cNvSpPr>
          <p:nvPr/>
        </p:nvSpPr>
        <p:spPr>
          <a:xfrm>
            <a:off x="491840" y="1295023"/>
            <a:ext cx="4274682" cy="2135952"/>
          </a:xfrm>
          <a:prstGeom prst="rect">
            <a:avLst/>
          </a:prstGeom>
          <a:noFill/>
          <a:ln>
            <a:noFill/>
          </a:ln>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spc="50" baseline="0">
                <a:solidFill>
                  <a:schemeClr val="tx1"/>
                </a:solidFill>
                <a:latin typeface="+mn-lt"/>
                <a:ea typeface="+mn-ea"/>
                <a:cs typeface="+mn-cs"/>
              </a:defRPr>
            </a:lvl1pPr>
            <a:lvl2pPr marL="283464"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2pPr>
            <a:lvl3pPr marL="566928"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3pPr>
            <a:lvl4pPr marL="859536"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4pPr>
            <a:lvl5pPr marL="1143000"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spcBef>
                <a:spcPts val="0"/>
              </a:spcBef>
              <a:spcAft>
                <a:spcPts val="0"/>
              </a:spcAft>
            </a:pPr>
            <a:r>
              <a:rPr lang="en-US" sz="1400" dirty="0">
                <a:ea typeface="Calibri" panose="020F0502020204030204" pitchFamily="34" charset="0"/>
              </a:rPr>
              <a:t>Training of Provincial </a:t>
            </a:r>
            <a:r>
              <a:rPr lang="en-US" sz="1400" dirty="0" err="1">
                <a:ea typeface="Calibri" panose="020F0502020204030204" pitchFamily="34" charset="0"/>
              </a:rPr>
              <a:t>TWG</a:t>
            </a:r>
            <a:r>
              <a:rPr lang="en-US" sz="1400" dirty="0">
                <a:ea typeface="Calibri" panose="020F0502020204030204" pitchFamily="34" charset="0"/>
              </a:rPr>
              <a:t> members</a:t>
            </a:r>
          </a:p>
          <a:p>
            <a:pPr marL="457200" lvl="1" indent="-342900">
              <a:spcBef>
                <a:spcPts val="0"/>
              </a:spcBef>
              <a:buFont typeface="Symbol" panose="05050102010706020507" pitchFamily="18" charset="2"/>
              <a:buChar char=""/>
            </a:pPr>
            <a:r>
              <a:rPr lang="en-US" sz="1400" dirty="0">
                <a:ea typeface="Calibri" panose="020F0502020204030204" pitchFamily="34" charset="0"/>
              </a:rPr>
              <a:t>Initial training: 1 week theoretical + 1week of hands-on</a:t>
            </a:r>
          </a:p>
          <a:p>
            <a:pPr marL="457200" lvl="1" indent="-342900">
              <a:spcBef>
                <a:spcPts val="0"/>
              </a:spcBef>
              <a:buFont typeface="Symbol" panose="05050102010706020507" pitchFamily="18" charset="2"/>
              <a:buChar char=""/>
            </a:pPr>
            <a:r>
              <a:rPr lang="en-US" sz="1400" dirty="0">
                <a:ea typeface="Calibri" panose="020F0502020204030204" pitchFamily="34" charset="0"/>
              </a:rPr>
              <a:t>M</a:t>
            </a:r>
            <a:r>
              <a:rPr lang="en-US" sz="1400" b="0" dirty="0">
                <a:ea typeface="Calibri" panose="020F0502020204030204" pitchFamily="34" charset="0"/>
              </a:rPr>
              <a:t>entorship</a:t>
            </a:r>
            <a:r>
              <a:rPr lang="en-US" sz="1400" dirty="0">
                <a:ea typeface="Calibri" panose="020F0502020204030204" pitchFamily="34" charset="0"/>
              </a:rPr>
              <a:t> and technical assistance</a:t>
            </a:r>
            <a:r>
              <a:rPr lang="en-US" sz="1400" b="0" dirty="0">
                <a:ea typeface="Calibri" panose="020F0502020204030204" pitchFamily="34" charset="0"/>
              </a:rPr>
              <a:t> during PT production in the province as needed (2-5 days)</a:t>
            </a:r>
          </a:p>
          <a:p>
            <a:pPr>
              <a:spcBef>
                <a:spcPts val="0"/>
              </a:spcBef>
            </a:pPr>
            <a:r>
              <a:rPr lang="en-US" sz="1400" spc="-1" dirty="0">
                <a:latin typeface="Tenorite" panose="00000500000000000000" pitchFamily="2" charset="0"/>
                <a:cs typeface="Calibri" panose="020F0502020204030204" pitchFamily="34" charset="0"/>
              </a:rPr>
              <a:t>Certification of</a:t>
            </a:r>
            <a:r>
              <a:rPr lang="en-US" sz="1400" spc="-1" dirty="0">
                <a:solidFill>
                  <a:schemeClr val="tx1"/>
                </a:solidFill>
                <a:latin typeface="Tenorite" panose="00000500000000000000" pitchFamily="2" charset="0"/>
                <a:cs typeface="Calibri" panose="020F0502020204030204" pitchFamily="34" charset="0"/>
              </a:rPr>
              <a:t> Provincial </a:t>
            </a:r>
            <a:r>
              <a:rPr lang="en-US" sz="1400" spc="-1" dirty="0" err="1">
                <a:latin typeface="Tenorite" panose="00000500000000000000" pitchFamily="2" charset="0"/>
                <a:cs typeface="Calibri" panose="020F0502020204030204" pitchFamily="34" charset="0"/>
              </a:rPr>
              <a:t>TWG</a:t>
            </a:r>
            <a:r>
              <a:rPr lang="en-US" sz="1400" spc="-1" dirty="0">
                <a:latin typeface="Tenorite" panose="00000500000000000000" pitchFamily="2" charset="0"/>
                <a:cs typeface="Calibri" panose="020F0502020204030204" pitchFamily="34" charset="0"/>
              </a:rPr>
              <a:t> members</a:t>
            </a:r>
            <a:endParaRPr lang="en-US" sz="1400" spc="-1" dirty="0">
              <a:solidFill>
                <a:schemeClr val="tx1"/>
              </a:solidFill>
              <a:latin typeface="Tenorite" panose="00000500000000000000" pitchFamily="2" charset="0"/>
              <a:cs typeface="Calibri" panose="020F0502020204030204" pitchFamily="34" charset="0"/>
            </a:endParaRPr>
          </a:p>
          <a:p>
            <a:pPr marL="457200" lvl="1" indent="-342900">
              <a:spcBef>
                <a:spcPts val="0"/>
              </a:spcBef>
              <a:buFont typeface="Symbol" panose="05050102010706020507" pitchFamily="18" charset="2"/>
              <a:buChar char=""/>
            </a:pPr>
            <a:r>
              <a:rPr lang="en-US" sz="1400" spc="-1" dirty="0">
                <a:latin typeface="Tenorite" panose="00000500000000000000" pitchFamily="2" charset="0"/>
                <a:cs typeface="Calibri" panose="020F0502020204030204" pitchFamily="34" charset="0"/>
              </a:rPr>
              <a:t>B</a:t>
            </a:r>
            <a:r>
              <a:rPr lang="en-US" sz="1400" spc="-1" dirty="0">
                <a:solidFill>
                  <a:schemeClr val="tx1"/>
                </a:solidFill>
                <a:latin typeface="Tenorite" panose="00000500000000000000" pitchFamily="2" charset="0"/>
                <a:cs typeface="Calibri" panose="020F0502020204030204" pitchFamily="34" charset="0"/>
              </a:rPr>
              <a:t>ased on performance</a:t>
            </a:r>
          </a:p>
          <a:p>
            <a:pPr marL="457200" lvl="1" indent="-342900">
              <a:spcBef>
                <a:spcPts val="0"/>
              </a:spcBef>
              <a:buFont typeface="Symbol" panose="05050102010706020507" pitchFamily="18" charset="2"/>
              <a:buChar char=""/>
            </a:pPr>
            <a:r>
              <a:rPr lang="en-US" sz="1400" spc="-1" dirty="0">
                <a:latin typeface="Tenorite" panose="00000500000000000000" pitchFamily="2" charset="0"/>
                <a:cs typeface="Calibri" panose="020F0502020204030204" pitchFamily="34" charset="0"/>
              </a:rPr>
              <a:t>Lasting 3 years</a:t>
            </a:r>
            <a:endParaRPr lang="en-US" sz="1400" spc="-1" dirty="0">
              <a:solidFill>
                <a:schemeClr val="tx1"/>
              </a:solidFill>
              <a:latin typeface="Tenorite" panose="00000500000000000000" pitchFamily="2" charset="0"/>
              <a:cs typeface="Calibri" panose="020F0502020204030204" pitchFamily="34" charset="0"/>
            </a:endParaRPr>
          </a:p>
        </p:txBody>
      </p:sp>
      <p:graphicFrame>
        <p:nvGraphicFramePr>
          <p:cNvPr id="8" name="Diagram 7">
            <a:extLst>
              <a:ext uri="{FF2B5EF4-FFF2-40B4-BE49-F238E27FC236}">
                <a16:creationId xmlns:a16="http://schemas.microsoft.com/office/drawing/2014/main" id="{B8468B86-1DAB-F9BD-5D54-BAC91836C5CD}"/>
              </a:ext>
            </a:extLst>
          </p:cNvPr>
          <p:cNvGraphicFramePr/>
          <p:nvPr>
            <p:extLst>
              <p:ext uri="{D42A27DB-BD31-4B8C-83A1-F6EECF244321}">
                <p14:modId xmlns:p14="http://schemas.microsoft.com/office/powerpoint/2010/main" val="3640366363"/>
              </p:ext>
            </p:extLst>
          </p:nvPr>
        </p:nvGraphicFramePr>
        <p:xfrm>
          <a:off x="3380851" y="1519262"/>
          <a:ext cx="5797089" cy="41058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7" name="Diagram 16">
            <a:extLst>
              <a:ext uri="{FF2B5EF4-FFF2-40B4-BE49-F238E27FC236}">
                <a16:creationId xmlns:a16="http://schemas.microsoft.com/office/drawing/2014/main" id="{28961E89-24F5-8056-5C90-6FCA2378722D}"/>
              </a:ext>
            </a:extLst>
          </p:cNvPr>
          <p:cNvGraphicFramePr/>
          <p:nvPr>
            <p:extLst>
              <p:ext uri="{D42A27DB-BD31-4B8C-83A1-F6EECF244321}">
                <p14:modId xmlns:p14="http://schemas.microsoft.com/office/powerpoint/2010/main" val="1125109657"/>
              </p:ext>
            </p:extLst>
          </p:nvPr>
        </p:nvGraphicFramePr>
        <p:xfrm>
          <a:off x="7478929" y="1362564"/>
          <a:ext cx="4730078" cy="205401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8" name="Content Placeholder 5">
            <a:extLst>
              <a:ext uri="{FF2B5EF4-FFF2-40B4-BE49-F238E27FC236}">
                <a16:creationId xmlns:a16="http://schemas.microsoft.com/office/drawing/2014/main" id="{840EDBB3-8DDC-B95F-000C-A744544FBD05}"/>
              </a:ext>
            </a:extLst>
          </p:cNvPr>
          <p:cNvSpPr txBox="1">
            <a:spLocks/>
          </p:cNvSpPr>
          <p:nvPr/>
        </p:nvSpPr>
        <p:spPr>
          <a:xfrm>
            <a:off x="8088345" y="3811239"/>
            <a:ext cx="3617270" cy="1970545"/>
          </a:xfrm>
          <a:prstGeom prst="rect">
            <a:avLst/>
          </a:prstGeom>
          <a:solidFill>
            <a:schemeClr val="accent5">
              <a:lumMod val="20000"/>
              <a:lumOff val="80000"/>
            </a:schemeClr>
          </a:solidFill>
          <a:ln>
            <a:noFill/>
          </a:ln>
        </p:spPr>
        <p:txBody>
          <a:bodyPr vert="horz" lIns="91440" tIns="45720" rIns="91440" bIns="45720" rtlCol="0">
            <a:normAutofit lnSpcReduction="10000"/>
          </a:bodyPr>
          <a:lstStyle>
            <a:lvl1pPr marL="0" indent="0" algn="l" defTabSz="914400" rtl="0" eaLnBrk="1" latinLnBrk="0" hangingPunct="1">
              <a:lnSpc>
                <a:spcPct val="100000"/>
              </a:lnSpc>
              <a:spcBef>
                <a:spcPts val="1000"/>
              </a:spcBef>
              <a:buFont typeface="Arial" panose="020B0604020202020204" pitchFamily="34" charset="0"/>
              <a:buNone/>
              <a:defRPr sz="1800" b="1" kern="1200" spc="50" baseline="0">
                <a:solidFill>
                  <a:schemeClr val="tx1"/>
                </a:solidFill>
                <a:latin typeface="+mn-lt"/>
                <a:ea typeface="+mn-ea"/>
                <a:cs typeface="+mn-cs"/>
              </a:defRPr>
            </a:lvl1pPr>
            <a:lvl2pPr marL="283464"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2pPr>
            <a:lvl3pPr marL="566928"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3pPr>
            <a:lvl4pPr marL="859536"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4pPr>
            <a:lvl5pPr marL="1143000"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spcBef>
                <a:spcPts val="0"/>
              </a:spcBef>
              <a:spcAft>
                <a:spcPts val="0"/>
              </a:spcAft>
              <a:buFont typeface="Symbol" panose="05050102010706020507" pitchFamily="18" charset="2"/>
              <a:buChar char=""/>
            </a:pPr>
            <a:r>
              <a:rPr lang="en-US" sz="1400" b="0" dirty="0">
                <a:effectLst/>
                <a:ea typeface="Calibri" panose="020F0502020204030204" pitchFamily="34" charset="0"/>
              </a:rPr>
              <a:t>General Coordination</a:t>
            </a:r>
          </a:p>
          <a:p>
            <a:pPr marL="342900" marR="0" lvl="0" indent="-342900">
              <a:spcBef>
                <a:spcPts val="0"/>
              </a:spcBef>
              <a:spcAft>
                <a:spcPts val="0"/>
              </a:spcAft>
              <a:buFont typeface="Symbol" panose="05050102010706020507" pitchFamily="18" charset="2"/>
              <a:buChar char=""/>
            </a:pPr>
            <a:r>
              <a:rPr lang="en-US" sz="1400" b="0" dirty="0">
                <a:effectLst/>
                <a:ea typeface="Calibri" panose="020F0502020204030204" pitchFamily="34" charset="0"/>
              </a:rPr>
              <a:t>Training of testing providers</a:t>
            </a:r>
          </a:p>
          <a:p>
            <a:pPr marL="342900" marR="0" lvl="0" indent="-342900">
              <a:spcBef>
                <a:spcPts val="0"/>
              </a:spcBef>
              <a:spcAft>
                <a:spcPts val="0"/>
              </a:spcAft>
              <a:buFont typeface="Symbol" panose="05050102010706020507" pitchFamily="18" charset="2"/>
              <a:buChar char=""/>
            </a:pPr>
            <a:r>
              <a:rPr lang="en-US" sz="1400" b="0" dirty="0">
                <a:effectLst/>
                <a:ea typeface="Calibri" panose="020F0502020204030204" pitchFamily="34" charset="0"/>
              </a:rPr>
              <a:t>Quality Management of PT scheme</a:t>
            </a:r>
          </a:p>
          <a:p>
            <a:pPr marL="342900" marR="0" lvl="0" indent="-342900">
              <a:spcBef>
                <a:spcPts val="0"/>
              </a:spcBef>
              <a:spcAft>
                <a:spcPts val="0"/>
              </a:spcAft>
              <a:buFont typeface="Symbol" panose="05050102010706020507" pitchFamily="18" charset="2"/>
              <a:buChar char=""/>
            </a:pPr>
            <a:r>
              <a:rPr lang="en-US" sz="1400" b="0" dirty="0">
                <a:effectLst/>
                <a:ea typeface="Calibri" panose="020F0502020204030204" pitchFamily="34" charset="0"/>
              </a:rPr>
              <a:t>Data entry </a:t>
            </a:r>
            <a:r>
              <a:rPr lang="en-US" sz="1400" b="0" dirty="0">
                <a:ea typeface="Calibri" panose="020F0502020204030204" pitchFamily="34" charset="0"/>
              </a:rPr>
              <a:t>&amp; Data </a:t>
            </a:r>
            <a:r>
              <a:rPr lang="en-US" sz="1400" b="0" dirty="0">
                <a:effectLst/>
                <a:ea typeface="Calibri" panose="020F0502020204030204" pitchFamily="34" charset="0"/>
              </a:rPr>
              <a:t>Management</a:t>
            </a:r>
          </a:p>
          <a:p>
            <a:pPr marL="342900" marR="0" lvl="0" indent="-342900">
              <a:spcBef>
                <a:spcPts val="0"/>
              </a:spcBef>
              <a:spcAft>
                <a:spcPts val="0"/>
              </a:spcAft>
              <a:buFont typeface="Symbol" panose="05050102010706020507" pitchFamily="18" charset="2"/>
              <a:buChar char=""/>
            </a:pPr>
            <a:r>
              <a:rPr lang="en-US" sz="1400" b="0" dirty="0">
                <a:effectLst/>
                <a:ea typeface="Calibri" panose="020F0502020204030204" pitchFamily="34" charset="0"/>
              </a:rPr>
              <a:t>Participants’ Management</a:t>
            </a:r>
          </a:p>
          <a:p>
            <a:pPr marL="342900" marR="0" lvl="0" indent="-342900">
              <a:spcBef>
                <a:spcPts val="0"/>
              </a:spcBef>
              <a:spcAft>
                <a:spcPts val="0"/>
              </a:spcAft>
              <a:buFont typeface="Symbol" panose="05050102010706020507" pitchFamily="18" charset="2"/>
              <a:buChar char=""/>
            </a:pPr>
            <a:r>
              <a:rPr lang="en-US" sz="1400" b="0" dirty="0">
                <a:effectLst/>
                <a:ea typeface="Calibri" panose="020F0502020204030204" pitchFamily="34" charset="0"/>
              </a:rPr>
              <a:t>TA and mentorship</a:t>
            </a:r>
          </a:p>
          <a:p>
            <a:pPr marL="342900" marR="0" lvl="0" indent="-342900">
              <a:spcBef>
                <a:spcPts val="0"/>
              </a:spcBef>
              <a:spcAft>
                <a:spcPts val="0"/>
              </a:spcAft>
              <a:buFont typeface="Symbol" panose="05050102010706020507" pitchFamily="18" charset="2"/>
              <a:buChar char=""/>
            </a:pPr>
            <a:r>
              <a:rPr lang="en-US" sz="1400" b="0" dirty="0">
                <a:ea typeface="Calibri" panose="020F0502020204030204" pitchFamily="34" charset="0"/>
              </a:rPr>
              <a:t>Lot-to-lot validation</a:t>
            </a:r>
          </a:p>
          <a:p>
            <a:pPr marL="342900" marR="0" lvl="0" indent="-342900">
              <a:spcBef>
                <a:spcPts val="0"/>
              </a:spcBef>
              <a:spcAft>
                <a:spcPts val="0"/>
              </a:spcAft>
              <a:buFont typeface="Symbol" panose="05050102010706020507" pitchFamily="18" charset="2"/>
              <a:buChar char=""/>
            </a:pPr>
            <a:r>
              <a:rPr lang="en-US" sz="1400" b="0" dirty="0">
                <a:effectLst/>
                <a:ea typeface="Calibri" panose="020F0502020204030204" pitchFamily="34" charset="0"/>
              </a:rPr>
              <a:t>Site certification</a:t>
            </a:r>
          </a:p>
          <a:p>
            <a:pPr marL="342900" marR="0" lvl="0" indent="-342900">
              <a:spcBef>
                <a:spcPts val="0"/>
              </a:spcBef>
              <a:spcAft>
                <a:spcPts val="0"/>
              </a:spcAft>
              <a:buFont typeface="Symbol" panose="05050102010706020507" pitchFamily="18" charset="2"/>
              <a:buChar char=""/>
            </a:pPr>
            <a:r>
              <a:rPr lang="en-US" sz="1400" b="0" dirty="0" err="1">
                <a:ea typeface="Calibri" panose="020F0502020204030204" pitchFamily="34" charset="0"/>
              </a:rPr>
              <a:t>IQC</a:t>
            </a:r>
            <a:endParaRPr lang="en-US" sz="1400" b="0" dirty="0">
              <a:effectLst/>
              <a:ea typeface="Calibri" panose="020F0502020204030204" pitchFamily="34" charset="0"/>
            </a:endParaRPr>
          </a:p>
        </p:txBody>
      </p:sp>
      <p:graphicFrame>
        <p:nvGraphicFramePr>
          <p:cNvPr id="19" name="Diagram 18">
            <a:extLst>
              <a:ext uri="{FF2B5EF4-FFF2-40B4-BE49-F238E27FC236}">
                <a16:creationId xmlns:a16="http://schemas.microsoft.com/office/drawing/2014/main" id="{6662D468-74D2-39AB-1579-D3EDB22093EF}"/>
              </a:ext>
            </a:extLst>
          </p:cNvPr>
          <p:cNvGraphicFramePr/>
          <p:nvPr>
            <p:extLst>
              <p:ext uri="{D42A27DB-BD31-4B8C-83A1-F6EECF244321}">
                <p14:modId xmlns:p14="http://schemas.microsoft.com/office/powerpoint/2010/main" val="506156376"/>
              </p:ext>
            </p:extLst>
          </p:nvPr>
        </p:nvGraphicFramePr>
        <p:xfrm>
          <a:off x="1873917" y="3829017"/>
          <a:ext cx="3017677" cy="1296014"/>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3" name="Rectangle: Rounded Corners 2">
            <a:extLst>
              <a:ext uri="{FF2B5EF4-FFF2-40B4-BE49-F238E27FC236}">
                <a16:creationId xmlns:a16="http://schemas.microsoft.com/office/drawing/2014/main" id="{1B941F67-3FB8-1298-167F-6CAFABDE68EC}"/>
              </a:ext>
            </a:extLst>
          </p:cNvPr>
          <p:cNvSpPr/>
          <p:nvPr/>
        </p:nvSpPr>
        <p:spPr>
          <a:xfrm>
            <a:off x="3084871" y="3852908"/>
            <a:ext cx="366973" cy="34623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Tree>
    <p:extLst>
      <p:ext uri="{BB962C8B-B14F-4D97-AF65-F5344CB8AC3E}">
        <p14:creationId xmlns:p14="http://schemas.microsoft.com/office/powerpoint/2010/main" val="3488429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66E39-12BF-A16C-4632-3F15ED5A821F}"/>
              </a:ext>
            </a:extLst>
          </p:cNvPr>
          <p:cNvSpPr>
            <a:spLocks noGrp="1"/>
          </p:cNvSpPr>
          <p:nvPr>
            <p:ph type="title"/>
          </p:nvPr>
        </p:nvSpPr>
        <p:spPr>
          <a:xfrm>
            <a:off x="569843" y="1925710"/>
            <a:ext cx="7288282" cy="2121177"/>
          </a:xfrm>
        </p:spPr>
        <p:txBody>
          <a:bodyPr>
            <a:normAutofit/>
          </a:bodyPr>
          <a:lstStyle/>
          <a:p>
            <a:r>
              <a:rPr lang="en-US" sz="3200" b="1" dirty="0"/>
              <a:t>Producing and running decentralized </a:t>
            </a:r>
            <a:r>
              <a:rPr lang="en-US" sz="3200" b="1" dirty="0" err="1"/>
              <a:t>hiv</a:t>
            </a:r>
            <a:r>
              <a:rPr lang="en-US" sz="3200" b="1" dirty="0"/>
              <a:t>-rt pt panels</a:t>
            </a:r>
          </a:p>
        </p:txBody>
      </p:sp>
      <p:sp>
        <p:nvSpPr>
          <p:cNvPr id="4" name="Slide Number Placeholder 3">
            <a:extLst>
              <a:ext uri="{FF2B5EF4-FFF2-40B4-BE49-F238E27FC236}">
                <a16:creationId xmlns:a16="http://schemas.microsoft.com/office/drawing/2014/main" id="{6403033B-B5D1-EF81-AA87-4C451DD5DC10}"/>
              </a:ext>
            </a:extLst>
          </p:cNvPr>
          <p:cNvSpPr>
            <a:spLocks noGrp="1"/>
          </p:cNvSpPr>
          <p:nvPr>
            <p:ph type="sldNum" sz="quarter" idx="12"/>
          </p:nvPr>
        </p:nvSpPr>
        <p:spPr/>
        <p:txBody>
          <a:bodyPr/>
          <a:lstStyle/>
          <a:p>
            <a:fld id="{A49DFD55-3C28-40EF-9E31-A92D2E4017FF}" type="slidenum">
              <a:rPr lang="en-US" smtClean="0"/>
              <a:pPr/>
              <a:t>9</a:t>
            </a:fld>
            <a:endParaRPr lang="en-US" dirty="0"/>
          </a:p>
        </p:txBody>
      </p:sp>
      <p:pic>
        <p:nvPicPr>
          <p:cNvPr id="3" name="Picture 2">
            <a:extLst>
              <a:ext uri="{FF2B5EF4-FFF2-40B4-BE49-F238E27FC236}">
                <a16:creationId xmlns:a16="http://schemas.microsoft.com/office/drawing/2014/main" id="{8B0AE5DA-187D-EF01-B93E-03C7967EFAE2}"/>
              </a:ext>
            </a:extLst>
          </p:cNvPr>
          <p:cNvPicPr>
            <a:picLocks noChangeAspect="1"/>
          </p:cNvPicPr>
          <p:nvPr/>
        </p:nvPicPr>
        <p:blipFill rotWithShape="1">
          <a:blip r:embed="rId2"/>
          <a:srcRect l="31965" t="19157" r="36686" b="11724"/>
          <a:stretch/>
        </p:blipFill>
        <p:spPr>
          <a:xfrm rot="20296552">
            <a:off x="8922971" y="3592669"/>
            <a:ext cx="2041884" cy="2813746"/>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5049C700-AA1C-F47A-67E6-E3EA2029812D}"/>
              </a:ext>
            </a:extLst>
          </p:cNvPr>
          <p:cNvPicPr>
            <a:picLocks noChangeAspect="1"/>
          </p:cNvPicPr>
          <p:nvPr/>
        </p:nvPicPr>
        <p:blipFill rotWithShape="1">
          <a:blip r:embed="rId3"/>
          <a:srcRect t="29461" r="2" b="2"/>
          <a:stretch/>
        </p:blipFill>
        <p:spPr>
          <a:xfrm rot="5400000">
            <a:off x="6191244" y="457594"/>
            <a:ext cx="3058298" cy="2936235"/>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B6A6959A-08D6-9CB7-E511-BF78DAB0E3C4}"/>
              </a:ext>
            </a:extLst>
          </p:cNvPr>
          <p:cNvPicPr>
            <a:picLocks noChangeAspect="1"/>
          </p:cNvPicPr>
          <p:nvPr/>
        </p:nvPicPr>
        <p:blipFill rotWithShape="1">
          <a:blip r:embed="rId4"/>
          <a:srcRect l="12160" r="1944"/>
          <a:stretch/>
        </p:blipFill>
        <p:spPr>
          <a:xfrm>
            <a:off x="8464002" y="860426"/>
            <a:ext cx="3280324" cy="3210117"/>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10" name="Picture 9">
            <a:extLst>
              <a:ext uri="{FF2B5EF4-FFF2-40B4-BE49-F238E27FC236}">
                <a16:creationId xmlns:a16="http://schemas.microsoft.com/office/drawing/2014/main" id="{C10ABA9E-0268-F97A-6BCF-C48D0ADE34F7}"/>
              </a:ext>
            </a:extLst>
          </p:cNvPr>
          <p:cNvPicPr>
            <a:picLocks noChangeAspect="1"/>
          </p:cNvPicPr>
          <p:nvPr/>
        </p:nvPicPr>
        <p:blipFill rotWithShape="1">
          <a:blip r:embed="rId5"/>
          <a:srcRect l="7373" r="17629" b="3"/>
          <a:stretch/>
        </p:blipFill>
        <p:spPr>
          <a:xfrm>
            <a:off x="6419906" y="4018312"/>
            <a:ext cx="2674283" cy="2674283"/>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pic>
        <p:nvPicPr>
          <p:cNvPr id="5" name="Picture 4">
            <a:extLst>
              <a:ext uri="{FF2B5EF4-FFF2-40B4-BE49-F238E27FC236}">
                <a16:creationId xmlns:a16="http://schemas.microsoft.com/office/drawing/2014/main" id="{5A98CD15-CB0E-B35A-EDF7-82177F958EC9}"/>
              </a:ext>
            </a:extLst>
          </p:cNvPr>
          <p:cNvPicPr>
            <a:picLocks noChangeAspect="1"/>
          </p:cNvPicPr>
          <p:nvPr/>
        </p:nvPicPr>
        <p:blipFill rotWithShape="1">
          <a:blip r:embed="rId4"/>
          <a:srcRect l="12160" r="1944"/>
          <a:stretch/>
        </p:blipFill>
        <p:spPr>
          <a:xfrm>
            <a:off x="8474744" y="836770"/>
            <a:ext cx="3280324" cy="3210117"/>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85132349"/>
      </p:ext>
    </p:extLst>
  </p:cSld>
  <p:clrMapOvr>
    <a:masterClrMapping/>
  </p:clrMapOvr>
</p:sld>
</file>

<file path=ppt/theme/theme1.xml><?xml version="1.0" encoding="utf-8"?>
<a:theme xmlns:a="http://schemas.openxmlformats.org/drawingml/2006/main" name="Custom">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ustom" id="{F85C13B5-8B75-4CB8-BA5E-9CAC0747196D}" vid="{617487EE-AB70-4C55-8A81-E6744CC4A2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CABF691C-888B-4061-8A6F-D5CE84A0254B}">
  <ds:schemaRefs>
    <ds:schemaRef ds:uri="http://schemas.microsoft.com/sharepoint/v3/contenttype/forms"/>
  </ds:schemaRefs>
</ds:datastoreItem>
</file>

<file path=customXml/itemProps2.xml><?xml version="1.0" encoding="utf-8"?>
<ds:datastoreItem xmlns:ds="http://schemas.openxmlformats.org/officeDocument/2006/customXml" ds:itemID="{5EDE3176-A15D-46A3-BDDB-64A0D73632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9168DCE-134F-4610-A6AA-88CEBE8D71D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{E9E77B2F-EB8C-49AF-82A0-660875DB65FA}tf67328976_win32</Template>
  <TotalTime>5039</TotalTime>
  <Words>1224</Words>
  <Application>Microsoft Office PowerPoint</Application>
  <PresentationFormat>Widescreen</PresentationFormat>
  <Paragraphs>284</Paragraphs>
  <Slides>20</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Aptos</vt:lpstr>
      <vt:lpstr>Arial</vt:lpstr>
      <vt:lpstr>Calibri</vt:lpstr>
      <vt:lpstr>OxfamTSTARPRO-Light</vt:lpstr>
      <vt:lpstr>Symbol</vt:lpstr>
      <vt:lpstr>Tenorite</vt:lpstr>
      <vt:lpstr>Custom</vt:lpstr>
      <vt:lpstr>Mozambique’s experience decentralizing HIV-RT proficiency testing panel production</vt:lpstr>
      <vt:lpstr>Country contextualization</vt:lpstr>
      <vt:lpstr>chronology of the Mozambique PT Program</vt:lpstr>
      <vt:lpstr>Decentralization of PNAEQ</vt:lpstr>
      <vt:lpstr>Why Decentralizing?</vt:lpstr>
      <vt:lpstr>Structure of a decentralized PNAEQ</vt:lpstr>
      <vt:lpstr>Decentralization of HIV-RT PT</vt:lpstr>
      <vt:lpstr>Decentralizing the hiv-rt PT</vt:lpstr>
      <vt:lpstr>Producing and running decentralized hiv-rt pt panels</vt:lpstr>
      <vt:lpstr>HIV-RT pt cycle</vt:lpstr>
      <vt:lpstr>Resources needed</vt:lpstr>
      <vt:lpstr>constitution of the pt panel</vt:lpstr>
      <vt:lpstr>Pt data management</vt:lpstr>
      <vt:lpstr>participation acknowledgement and ta</vt:lpstr>
      <vt:lpstr>Outcomes with the Decentralization of the HIV-RT PT</vt:lpstr>
      <vt:lpstr>gains</vt:lpstr>
      <vt:lpstr>Challenges</vt:lpstr>
      <vt:lpstr>Next steps</vt:lpstr>
      <vt:lpstr>acknowledgement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PT program: Mozambique’s experience decentralizing HIVRT proficiency testing panel production to expand program coverage</dc:title>
  <dc:creator>Faife, Flavio (CDC/GHC/DGHT)</dc:creator>
  <cp:lastModifiedBy>Faife, Flavio (CDC/GHC/DGHT)</cp:lastModifiedBy>
  <cp:revision>4</cp:revision>
  <dcterms:created xsi:type="dcterms:W3CDTF">2024-05-30T06:57:34Z</dcterms:created>
  <dcterms:modified xsi:type="dcterms:W3CDTF">2024-06-04T10:31:49Z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y fmtid="{D5CDD505-2E9C-101B-9397-08002B2CF9AE}" pid="4" name="MSIP_Label_8af03ff0-41c5-4c41-b55e-fabb8fae94be_Enabled">
    <vt:lpwstr>true</vt:lpwstr>
  </property>
  <property fmtid="{D5CDD505-2E9C-101B-9397-08002B2CF9AE}" pid="5" name="MSIP_Label_8af03ff0-41c5-4c41-b55e-fabb8fae94be_SetDate">
    <vt:lpwstr>2024-05-30T17:48:36Z</vt:lpwstr>
  </property>
  <property fmtid="{D5CDD505-2E9C-101B-9397-08002B2CF9AE}" pid="6" name="MSIP_Label_8af03ff0-41c5-4c41-b55e-fabb8fae94be_Method">
    <vt:lpwstr>Privileged</vt:lpwstr>
  </property>
  <property fmtid="{D5CDD505-2E9C-101B-9397-08002B2CF9AE}" pid="7" name="MSIP_Label_8af03ff0-41c5-4c41-b55e-fabb8fae94be_Name">
    <vt:lpwstr>8af03ff0-41c5-4c41-b55e-fabb8fae94be</vt:lpwstr>
  </property>
  <property fmtid="{D5CDD505-2E9C-101B-9397-08002B2CF9AE}" pid="8" name="MSIP_Label_8af03ff0-41c5-4c41-b55e-fabb8fae94be_SiteId">
    <vt:lpwstr>9ce70869-60db-44fd-abe8-d2767077fc8f</vt:lpwstr>
  </property>
  <property fmtid="{D5CDD505-2E9C-101B-9397-08002B2CF9AE}" pid="9" name="MSIP_Label_8af03ff0-41c5-4c41-b55e-fabb8fae94be_ActionId">
    <vt:lpwstr>085edced-abe0-4d4b-aee3-8069d52fadbe</vt:lpwstr>
  </property>
  <property fmtid="{D5CDD505-2E9C-101B-9397-08002B2CF9AE}" pid="10" name="MSIP_Label_8af03ff0-41c5-4c41-b55e-fabb8fae94be_ContentBits">
    <vt:lpwstr>0</vt:lpwstr>
  </property>
</Properties>
</file>